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78" r:id="rId3"/>
    <p:sldId id="279" r:id="rId4"/>
    <p:sldId id="280" r:id="rId5"/>
    <p:sldId id="281" r:id="rId6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FF"/>
    <a:srgbClr val="CCEFFC"/>
    <a:srgbClr val="0066FF"/>
    <a:srgbClr val="F62EDE"/>
    <a:srgbClr val="FF6600"/>
    <a:srgbClr val="CCCCFF"/>
    <a:srgbClr val="D2DEEF"/>
    <a:srgbClr val="EAEFF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3203" autoAdjust="0"/>
  </p:normalViewPr>
  <p:slideViewPr>
    <p:cSldViewPr snapToGrid="0">
      <p:cViewPr varScale="1">
        <p:scale>
          <a:sx n="106" d="100"/>
          <a:sy n="106" d="100"/>
        </p:scale>
        <p:origin x="13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/>
              <a:t>Q A</a:t>
            </a:r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dhodksehla@naver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Number</a:t>
            </a:r>
            <a:r>
              <a:rPr lang="ko-KR" altLang="en-US" sz="3200" dirty="0"/>
              <a:t> </a:t>
            </a:r>
            <a:r>
              <a:rPr lang="en-US" altLang="ko-KR" sz="3200" dirty="0"/>
              <a:t>Baseball</a:t>
            </a:r>
            <a:r>
              <a:rPr lang="ko-KR" altLang="en-US" sz="3200" dirty="0"/>
              <a:t> </a:t>
            </a:r>
            <a:r>
              <a:rPr lang="en-US" altLang="ko-KR" sz="3200" dirty="0"/>
              <a:t>Game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Intelligent software Lab.</a:t>
            </a:r>
          </a:p>
          <a:p>
            <a:r>
              <a:rPr lang="ko-KR" altLang="en-US" b="1" dirty="0"/>
              <a:t>전재원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Number Baseball Game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Number Baseball Game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Base Program</a:t>
            </a:r>
          </a:p>
          <a:p>
            <a:pPr lvl="2">
              <a:buClr>
                <a:srgbClr val="ED7D31">
                  <a:lumMod val="50000"/>
                </a:srgbClr>
              </a:buClr>
            </a:pP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교수님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Prime Number Game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0~9</a:t>
            </a:r>
            <a:r>
              <a:rPr lang="ko-KR" altLang="en-US" dirty="0">
                <a:latin typeface="+mn-ea"/>
                <a:ea typeface="+mn-ea"/>
              </a:rPr>
              <a:t> 까지의 버튼을 더 추가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각 </a:t>
            </a:r>
            <a:r>
              <a:rPr lang="en-US" altLang="ko-KR" dirty="0" err="1">
                <a:latin typeface="+mn-ea"/>
                <a:ea typeface="+mn-ea"/>
              </a:rPr>
              <a:t>TextView</a:t>
            </a:r>
            <a:r>
              <a:rPr lang="ko-KR" altLang="en-US" dirty="0">
                <a:latin typeface="+mn-ea"/>
                <a:ea typeface="+mn-ea"/>
              </a:rPr>
              <a:t>의 내용 수정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각 </a:t>
            </a:r>
            <a:r>
              <a:rPr lang="en-US" altLang="ko-KR" dirty="0">
                <a:latin typeface="+mn-ea"/>
                <a:ea typeface="+mn-ea"/>
              </a:rPr>
              <a:t>Button</a:t>
            </a:r>
            <a:r>
              <a:rPr lang="ko-KR" altLang="en-US" dirty="0">
                <a:latin typeface="+mn-ea"/>
                <a:ea typeface="+mn-ea"/>
              </a:rPr>
              <a:t>마다 </a:t>
            </a:r>
            <a:r>
              <a:rPr lang="en-US" altLang="ko-KR" dirty="0">
                <a:latin typeface="+mn-ea"/>
                <a:ea typeface="+mn-ea"/>
              </a:rPr>
              <a:t>Click</a:t>
            </a:r>
            <a:r>
              <a:rPr lang="ko-KR" altLang="en-US" dirty="0">
                <a:latin typeface="+mn-ea"/>
                <a:ea typeface="+mn-ea"/>
              </a:rPr>
              <a:t>할 때의 </a:t>
            </a:r>
            <a:r>
              <a:rPr lang="en-US" altLang="ko-KR" dirty="0">
                <a:latin typeface="+mn-ea"/>
                <a:ea typeface="+mn-ea"/>
              </a:rPr>
              <a:t>Action</a:t>
            </a:r>
            <a:r>
              <a:rPr lang="ko-KR" altLang="en-US" dirty="0">
                <a:latin typeface="+mn-ea"/>
                <a:ea typeface="+mn-ea"/>
              </a:rPr>
              <a:t>을 정의할 함수 생성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뒷장에 설명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0 0 0 </a:t>
            </a:r>
            <a:r>
              <a:rPr lang="ko-KR" altLang="en-US" dirty="0">
                <a:latin typeface="+mn-ea"/>
                <a:ea typeface="+mn-ea"/>
              </a:rPr>
              <a:t>자리에 선택한 세가지 숫자가 들어올 수 있도록 </a:t>
            </a:r>
            <a:r>
              <a:rPr lang="en-US" altLang="ko-KR" dirty="0" err="1">
                <a:latin typeface="+mn-ea"/>
                <a:ea typeface="+mn-ea"/>
              </a:rPr>
              <a:t>setText</a:t>
            </a:r>
            <a:r>
              <a:rPr lang="en-US" altLang="ko-KR" dirty="0">
                <a:latin typeface="+mn-ea"/>
                <a:ea typeface="+mn-ea"/>
              </a:rPr>
              <a:t>()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Strike,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Ball,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Out</a:t>
            </a:r>
            <a:r>
              <a:rPr lang="ko-KR" altLang="en-US" dirty="0">
                <a:latin typeface="+mn-ea"/>
                <a:ea typeface="+mn-ea"/>
              </a:rPr>
              <a:t>을 카운트하여 아래에 표시할 수 있도록 </a:t>
            </a:r>
            <a:r>
              <a:rPr lang="en-US" altLang="ko-KR" dirty="0" err="1">
                <a:latin typeface="+mn-ea"/>
                <a:ea typeface="+mn-ea"/>
              </a:rPr>
              <a:t>setText</a:t>
            </a:r>
            <a:r>
              <a:rPr lang="en-US" altLang="ko-KR" dirty="0">
                <a:latin typeface="+mn-ea"/>
                <a:ea typeface="+mn-ea"/>
              </a:rPr>
              <a:t>()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702" y="0"/>
            <a:ext cx="3299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Number Baseball Game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Number Baseball Game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“Generate a Number” Button </a:t>
            </a:r>
            <a:r>
              <a:rPr lang="ko-KR" altLang="en-US" dirty="0">
                <a:latin typeface="+mn-ea"/>
                <a:ea typeface="+mn-ea"/>
              </a:rPr>
              <a:t>함수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숫자 중복 비 허용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선택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lvl="2"/>
            <a:r>
              <a:rPr lang="ko-KR" altLang="en-US" dirty="0">
                <a:latin typeface="+mn-ea"/>
                <a:ea typeface="+mn-ea"/>
              </a:rPr>
              <a:t>숫자 중복 시 경우의 수가 많아져 정답 맞추기가 어려움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702" y="0"/>
            <a:ext cx="3299298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2C805D0-0AB2-48F7-A998-921815A2B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19" y="1802687"/>
            <a:ext cx="4356632" cy="1706580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42952FAF-A095-4AD2-A6CE-B960DF522517}"/>
              </a:ext>
            </a:extLst>
          </p:cNvPr>
          <p:cNvCxnSpPr>
            <a:endCxn id="3" idx="3"/>
          </p:cNvCxnSpPr>
          <p:nvPr/>
        </p:nvCxnSpPr>
        <p:spPr>
          <a:xfrm rot="10800000">
            <a:off x="4661952" y="2655978"/>
            <a:ext cx="2245843" cy="48557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F40675F-C94F-4CA2-90CE-B4569821E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19" y="3976998"/>
            <a:ext cx="4700856" cy="7711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4C45357-2652-4F0A-A224-01B4E0EFE6F0}"/>
              </a:ext>
            </a:extLst>
          </p:cNvPr>
          <p:cNvSpPr/>
          <p:nvPr/>
        </p:nvSpPr>
        <p:spPr>
          <a:xfrm>
            <a:off x="628650" y="2898765"/>
            <a:ext cx="3943350" cy="242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8A6C82-2726-4FFC-B7A2-611CCB5AFDF7}"/>
              </a:ext>
            </a:extLst>
          </p:cNvPr>
          <p:cNvSpPr/>
          <p:nvPr/>
        </p:nvSpPr>
        <p:spPr>
          <a:xfrm>
            <a:off x="305319" y="3976998"/>
            <a:ext cx="4700856" cy="273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9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67387F-C9C8-45C3-987F-44372E838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2" y="1738628"/>
            <a:ext cx="3716228" cy="145734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Number Baseball Game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Number Baseball Game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“</a:t>
            </a:r>
            <a:r>
              <a:rPr lang="en-US" altLang="ko-KR" dirty="0" err="1">
                <a:latin typeface="+mn-ea"/>
                <a:ea typeface="+mn-ea"/>
              </a:rPr>
              <a:t>Number_n</a:t>
            </a:r>
            <a:r>
              <a:rPr lang="en-US" altLang="ko-KR" dirty="0">
                <a:latin typeface="+mn-ea"/>
                <a:ea typeface="+mn-ea"/>
              </a:rPr>
              <a:t>” Button </a:t>
            </a:r>
            <a:r>
              <a:rPr lang="ko-KR" altLang="en-US" dirty="0">
                <a:latin typeface="+mn-ea"/>
                <a:ea typeface="+mn-ea"/>
              </a:rPr>
              <a:t>함수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702" y="0"/>
            <a:ext cx="3299298" cy="6858000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42952FAF-A095-4AD2-A6CE-B960DF522517}"/>
              </a:ext>
            </a:extLst>
          </p:cNvPr>
          <p:cNvCxnSpPr>
            <a:cxnSpLocks/>
          </p:cNvCxnSpPr>
          <p:nvPr/>
        </p:nvCxnSpPr>
        <p:spPr>
          <a:xfrm rot="10800000">
            <a:off x="3912040" y="2467301"/>
            <a:ext cx="2365504" cy="1210293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C45357-2652-4F0A-A224-01B4E0EFE6F0}"/>
              </a:ext>
            </a:extLst>
          </p:cNvPr>
          <p:cNvSpPr/>
          <p:nvPr/>
        </p:nvSpPr>
        <p:spPr>
          <a:xfrm>
            <a:off x="401528" y="2661719"/>
            <a:ext cx="3510512" cy="262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0730B6B-C98B-406D-885F-959849347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08" y="3299096"/>
            <a:ext cx="4673230" cy="51435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C25587-5089-4DB1-93B6-CC54D4F6DD7E}"/>
              </a:ext>
            </a:extLst>
          </p:cNvPr>
          <p:cNvSpPr/>
          <p:nvPr/>
        </p:nvSpPr>
        <p:spPr>
          <a:xfrm>
            <a:off x="298670" y="3377991"/>
            <a:ext cx="4570368" cy="262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8DE1F62-BA65-4EC6-AA32-AC4A3310A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08" y="4042826"/>
            <a:ext cx="3716232" cy="1431840"/>
          </a:xfrm>
          <a:prstGeom prst="rect">
            <a:avLst/>
          </a:prstGeom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86D0FF6-4EA7-448C-8826-0FCDF1EC929A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 flipV="1">
            <a:off x="3912041" y="3780718"/>
            <a:ext cx="3013863" cy="978028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90EC75-2AFA-4195-A30C-E7EDB9FD4E94}"/>
              </a:ext>
            </a:extLst>
          </p:cNvPr>
          <p:cNvSpPr/>
          <p:nvPr/>
        </p:nvSpPr>
        <p:spPr>
          <a:xfrm>
            <a:off x="401528" y="4962351"/>
            <a:ext cx="3510512" cy="26255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F684B36-3739-4B96-AA44-5E96D85E2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08" y="5693558"/>
            <a:ext cx="3832676" cy="30809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AAE9C0-49BF-49C9-B1C7-4FBA2BE9952C}"/>
              </a:ext>
            </a:extLst>
          </p:cNvPr>
          <p:cNvSpPr/>
          <p:nvPr/>
        </p:nvSpPr>
        <p:spPr>
          <a:xfrm>
            <a:off x="195807" y="5693558"/>
            <a:ext cx="3832675" cy="26255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19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Number Baseball Game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400"/>
            <a:ext cx="7886699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실습자료 제출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+mn-ea"/>
                <a:ea typeface="+mn-ea"/>
                <a:hlinkClick r:id="rId2"/>
              </a:rPr>
              <a:t>dhodksehla@naver.com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모바일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프로그래밍</a:t>
            </a:r>
            <a:r>
              <a:rPr lang="en-US" altLang="ko-KR" dirty="0">
                <a:latin typeface="+mn-ea"/>
                <a:ea typeface="+mn-ea"/>
              </a:rPr>
              <a:t>] 201816042_0911_</a:t>
            </a:r>
            <a:r>
              <a:rPr lang="ko-KR" altLang="en-US" dirty="0">
                <a:latin typeface="+mn-ea"/>
                <a:ea typeface="+mn-ea"/>
              </a:rPr>
              <a:t>전재원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해당 코드 캡처 사진</a:t>
            </a:r>
            <a:r>
              <a:rPr lang="en-US" altLang="ko-KR" dirty="0">
                <a:latin typeface="+mn-ea"/>
                <a:ea typeface="+mn-ea"/>
              </a:rPr>
              <a:t>,</a:t>
            </a:r>
            <a:r>
              <a:rPr lang="ko-KR" altLang="en-US" dirty="0">
                <a:latin typeface="+mn-ea"/>
                <a:ea typeface="+mn-ea"/>
              </a:rPr>
              <a:t> 가상 안드로이드 실행 결과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과제는 아니지만 실습 평가 지표로 사용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다음 실습 전까지 제출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261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234497</TotalTime>
  <Words>151</Words>
  <Application>Microsoft Office PowerPoint</Application>
  <PresentationFormat>화면 슬라이드 쇼(4:3)</PresentationFormat>
  <Paragraphs>50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Number Baseball Game</vt:lpstr>
      <vt:lpstr>Number Baseball Game</vt:lpstr>
      <vt:lpstr>Number Baseball Game</vt:lpstr>
      <vt:lpstr>Number Baseball Game</vt:lpstr>
      <vt:lpstr>Number Baseball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Jaewon Jeon</cp:lastModifiedBy>
  <cp:revision>1645</cp:revision>
  <cp:lastPrinted>2017-05-31T06:29:37Z</cp:lastPrinted>
  <dcterms:created xsi:type="dcterms:W3CDTF">2014-06-11T05:15:08Z</dcterms:created>
  <dcterms:modified xsi:type="dcterms:W3CDTF">2019-09-11T00:34:33Z</dcterms:modified>
</cp:coreProperties>
</file>