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82" r:id="rId4"/>
    <p:sldId id="281" r:id="rId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won Jeon" initials="JJ" lastIdx="1" clrIdx="0">
    <p:extLst>
      <p:ext uri="{19B8F6BF-5375-455C-9EA6-DF929625EA0E}">
        <p15:presenceInfo xmlns:p15="http://schemas.microsoft.com/office/powerpoint/2012/main" userId="31bb90288edd9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EDE"/>
    <a:srgbClr val="5B9BD5"/>
    <a:srgbClr val="0000FF"/>
    <a:srgbClr val="CCEFFC"/>
    <a:srgbClr val="0066FF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hodksehla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Delivery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Dog </a:t>
            </a:r>
            <a:r>
              <a:rPr lang="ko-KR" altLang="en-US" dirty="0">
                <a:latin typeface="+mn-ea"/>
                <a:ea typeface="+mn-ea"/>
              </a:rPr>
              <a:t>버튼 클릭 시 사진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Joke</a:t>
            </a:r>
            <a:r>
              <a:rPr lang="ko-KR" altLang="en-US" dirty="0">
                <a:latin typeface="+mn-ea"/>
                <a:ea typeface="+mn-ea"/>
              </a:rPr>
              <a:t> 버튼 클릭 시 텍스트 변경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2"/>
            <a:ext cx="3299294" cy="68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5216052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Dog </a:t>
            </a:r>
            <a:r>
              <a:rPr lang="ko-KR" altLang="en-US" dirty="0">
                <a:latin typeface="+mn-ea"/>
                <a:ea typeface="+mn-ea"/>
              </a:rPr>
              <a:t>버튼 클릭 시 사진 변경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Joke</a:t>
            </a:r>
            <a:r>
              <a:rPr lang="ko-KR" altLang="en-US" dirty="0">
                <a:latin typeface="+mn-ea"/>
                <a:ea typeface="+mn-ea"/>
              </a:rPr>
              <a:t> 버튼 클릭 시 텍스트 변경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69FE29-98F9-4A28-986A-445EE430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4702" y="3"/>
            <a:ext cx="3299294" cy="6857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9E2DFF-F3B2-4409-9847-3DF48026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5621" y="1"/>
            <a:ext cx="3299294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811057-6B0F-40DA-8738-4E751E6F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400"/>
            <a:ext cx="7886699" cy="518973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실습자료 제출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+mn-ea"/>
                <a:ea typeface="+mn-ea"/>
                <a:hlinkClick r:id="rId2"/>
              </a:rPr>
              <a:t>dhodksehla@naver.com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모바일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프로그래밍</a:t>
            </a:r>
            <a:r>
              <a:rPr lang="en-US" altLang="ko-KR" dirty="0">
                <a:latin typeface="+mn-ea"/>
                <a:ea typeface="+mn-ea"/>
              </a:rPr>
              <a:t>] 201816042_1204_</a:t>
            </a:r>
            <a:r>
              <a:rPr lang="ko-KR" altLang="en-US" dirty="0">
                <a:latin typeface="+mn-ea"/>
                <a:ea typeface="+mn-ea"/>
              </a:rPr>
              <a:t>전재원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가상 안드로이드 실행 결과 및 코드 복사 후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과제는 아니지만 실습 평가 지표로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다음 실습 전까지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주말에 예제 코드 공개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234839</TotalTime>
  <Words>73</Words>
  <Application>Microsoft Office PowerPoint</Application>
  <PresentationFormat>화면 슬라이드 쇼(4:3)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Delivery</vt:lpstr>
      <vt:lpstr>Json</vt:lpstr>
      <vt:lpstr>Json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1688</cp:revision>
  <cp:lastPrinted>2017-05-31T06:29:37Z</cp:lastPrinted>
  <dcterms:created xsi:type="dcterms:W3CDTF">2014-06-11T05:15:08Z</dcterms:created>
  <dcterms:modified xsi:type="dcterms:W3CDTF">2019-12-03T22:06:51Z</dcterms:modified>
</cp:coreProperties>
</file>