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7" r:id="rId3"/>
    <p:sldId id="285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40" r:id="rId24"/>
    <p:sldId id="319" r:id="rId25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FF"/>
    <a:srgbClr val="CCEFFC"/>
    <a:srgbClr val="0066FF"/>
    <a:srgbClr val="F62EDE"/>
    <a:srgbClr val="FF6600"/>
    <a:srgbClr val="CCCCFF"/>
    <a:srgbClr val="D2DEEF"/>
    <a:srgbClr val="EAEFF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3203" autoAdjust="0"/>
  </p:normalViewPr>
  <p:slideViewPr>
    <p:cSldViewPr snapToGrid="0">
      <p:cViewPr varScale="1">
        <p:scale>
          <a:sx n="106" d="100"/>
          <a:sy n="106" d="100"/>
        </p:scale>
        <p:origin x="21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249363"/>
            <a:ext cx="44958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30"/>
            <a:ext cx="2974552" cy="501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/>
              <a:t>Q A</a:t>
            </a:r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ko.wikibooks.org/wiki/GNU_Awk_%EC%82%AC%EC%9A%A9%EC%9E%90_%EA%B0%80%EC%9D%B4%EB%93%9C/%ED%95%A8%EC%88%9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 err="1"/>
              <a:t>Awk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41678"/>
          </a:xfrm>
        </p:spPr>
        <p:txBody>
          <a:bodyPr>
            <a:normAutofit/>
          </a:bodyPr>
          <a:lstStyle/>
          <a:p>
            <a:r>
              <a:rPr lang="en-US" altLang="ko-KR" b="1" i="1" dirty="0">
                <a:latin typeface="Book Antiqua" panose="02040602050305030304" pitchFamily="18" charset="0"/>
              </a:rPr>
              <a:t>Intelligent software Lab.</a:t>
            </a:r>
          </a:p>
          <a:p>
            <a:r>
              <a:rPr lang="ko-KR" altLang="en-US" b="1" dirty="0"/>
              <a:t>전재원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형식 지정자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4D1F396-B676-48D1-B4F1-9F72BF186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80090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7685290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042037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811967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79251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형식 지정자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형식 지정자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8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6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7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r>
                        <a:rPr lang="ko-KR" altLang="en-US" dirty="0"/>
                        <a:t>기호 숫자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1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942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13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형식 지정자의 사용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‘{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printf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문자열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”,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매개변수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}’</a:t>
            </a: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–F “\t” ‘/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indian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/{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printf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“Indian Food Restaurant id : %d, name : %s\n”, $1, $2}’ awk00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출력 시 공백 지정 가능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awk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–F “\t” ‘/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indian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/{</a:t>
            </a:r>
            <a:r>
              <a:rPr lang="en-US" altLang="ko-KR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“Indian Food Restaurant id : %d, name : %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s\n”, $1, $2}’ awk00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977000-24CD-44AE-A2F9-FB9AA4479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05" y="2398889"/>
            <a:ext cx="8728790" cy="8410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141111-B8A7-434D-918C-3CBB2D2A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05" y="4603294"/>
            <a:ext cx="8728790" cy="84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8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변수 초기화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변수를 초기화하지 않고 사용할 경우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NULL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이 들어가 있음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NULL += 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을 실행하면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이 됨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각 레코드 별 필드의 수를 모두 합하는 예제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-F "\t" 'BEGIN{sum = 0} {sum += NF} END{print "number of fields : "sum}' awk00</a:t>
            </a: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pPr lvl="2"/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awk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 -F "\t" '{sum += NF} END{print "number of fields : "sum}' awk00</a:t>
            </a: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8C4727-2E51-4197-93BB-448E53CC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105021"/>
            <a:ext cx="8636000" cy="6479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5E428B-B52E-4D23-84AD-1D4A5246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4660086"/>
            <a:ext cx="8636000" cy="50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0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Array(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배열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의 배열은 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파이썬의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dictionary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의 개념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id[“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전재원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”] = 201816042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Index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로는 어떤 타입이 와도 상관 없음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name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필드를 인덱스로 가지는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id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배열을 만들어서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END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에서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name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이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Taj Tandoori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인 레코드에서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id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값을 출력하는 예제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-F "\t" '{id[$2] = $1} END{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printf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id["Taj Tandoori"]"\n"}' awk00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AC70EC-3445-4629-A89E-5AED786B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91" y="4110553"/>
            <a:ext cx="8570818" cy="4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1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Script File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처럼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–f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옵션으로 스크립트 파일을 만들어서 실행 가능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vim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awk_arr.awk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파일 생성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i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를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눌러 입력모드로 전환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해당 스크립트를 작성하고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“: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wq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눌러 저장 및 종료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–f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awk_arr.awk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awk00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해당 파일 실행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4BE32A-66DD-4860-96EC-6CDAF1F1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0" y="4023338"/>
            <a:ext cx="3904386" cy="27375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23385B-65DA-489F-86EC-7D37C61DF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80" y="3283825"/>
            <a:ext cx="5077792" cy="6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5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조건문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If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음식 종류별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7875B-4BB5-4533-995F-4E1FF14342C0}"/>
              </a:ext>
            </a:extLst>
          </p:cNvPr>
          <p:cNvSpPr txBox="1"/>
          <p:nvPr/>
        </p:nvSpPr>
        <p:spPr>
          <a:xfrm>
            <a:off x="1387303" y="1754941"/>
            <a:ext cx="2031325" cy="1754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if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조건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스크립트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else if  (</a:t>
            </a:r>
            <a:r>
              <a:rPr lang="ko-KR" altLang="en-US" dirty="0">
                <a:latin typeface="+mn-ea"/>
              </a:rPr>
              <a:t>조건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스크립트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else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스크립트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5B80F6-FEE1-43E5-A45D-CE5DC84E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702" y="1624189"/>
            <a:ext cx="4572574" cy="23394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07B263-FB49-4619-AF64-06D615FD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03" y="4064083"/>
            <a:ext cx="5853338" cy="20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1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조건문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Pipeline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응용 가능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번째 줄을 지우고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스크립트 실행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1d awk00 |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–f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awk_condirion.awk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95403-E45D-4A71-8DBA-C0F4E18CA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34356"/>
            <a:ext cx="7753582" cy="17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1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반복문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while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ROUTINE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에서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name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배열에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name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필드 내용을 저장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 END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에서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7875B-4BB5-4533-995F-4E1FF14342C0}"/>
              </a:ext>
            </a:extLst>
          </p:cNvPr>
          <p:cNvSpPr txBox="1"/>
          <p:nvPr/>
        </p:nvSpPr>
        <p:spPr>
          <a:xfrm>
            <a:off x="1387303" y="1754941"/>
            <a:ext cx="203132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while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조건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스크립트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7C288A-C4A8-4F87-ADE9-A4D585672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6" y="3241813"/>
            <a:ext cx="2970465" cy="30832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3DBE83-ACBE-4ADC-8DEF-794616FF5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002" y="3241813"/>
            <a:ext cx="5312348" cy="20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2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반복문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for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ROUTINE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에서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name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배열에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name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필드 내용을 저장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 END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에서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7875B-4BB5-4533-995F-4E1FF14342C0}"/>
              </a:ext>
            </a:extLst>
          </p:cNvPr>
          <p:cNvSpPr txBox="1"/>
          <p:nvPr/>
        </p:nvSpPr>
        <p:spPr>
          <a:xfrm>
            <a:off x="1387303" y="1754941"/>
            <a:ext cx="2895344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for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초기값</a:t>
            </a:r>
            <a:r>
              <a:rPr lang="en-US" altLang="ko-KR" dirty="0">
                <a:latin typeface="+mn-ea"/>
              </a:rPr>
              <a:t>; </a:t>
            </a:r>
            <a:r>
              <a:rPr lang="ko-KR" altLang="en-US" dirty="0">
                <a:latin typeface="+mn-ea"/>
              </a:rPr>
              <a:t>조건</a:t>
            </a:r>
            <a:r>
              <a:rPr lang="en-US" altLang="ko-KR" dirty="0">
                <a:latin typeface="+mn-ea"/>
              </a:rPr>
              <a:t>; </a:t>
            </a:r>
            <a:r>
              <a:rPr lang="ko-KR" altLang="en-US" dirty="0">
                <a:latin typeface="+mn-ea"/>
              </a:rPr>
              <a:t>후처리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스크립트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6D93FC-D182-4E9E-A541-A779E0A2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135" y="3242957"/>
            <a:ext cx="3070578" cy="29286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78E625-9E78-4417-931D-75EEAFAA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53" y="3241813"/>
            <a:ext cx="3483084" cy="30139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878B30-8FDE-4221-96EE-69D895ADF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286" y="535073"/>
            <a:ext cx="4502670" cy="174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77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반복문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for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문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id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index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로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name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을 값으로 가지는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name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배열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7875B-4BB5-4533-995F-4E1FF14342C0}"/>
              </a:ext>
            </a:extLst>
          </p:cNvPr>
          <p:cNvSpPr txBox="1"/>
          <p:nvPr/>
        </p:nvSpPr>
        <p:spPr>
          <a:xfrm>
            <a:off x="1387303" y="1754941"/>
            <a:ext cx="2058577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for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변수 </a:t>
            </a:r>
            <a:r>
              <a:rPr lang="en-US" altLang="ko-KR" dirty="0">
                <a:latin typeface="+mn-ea"/>
              </a:rPr>
              <a:t>in </a:t>
            </a:r>
            <a:r>
              <a:rPr lang="ko-KR" altLang="en-US" dirty="0">
                <a:latin typeface="+mn-ea"/>
              </a:rPr>
              <a:t>배열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스크립트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D2A157-62FD-44D0-A5D4-B93907119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55953"/>
            <a:ext cx="4510250" cy="17532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A3F968-E72E-47B5-BBD7-BFE97D5B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52" y="2855953"/>
            <a:ext cx="4127078" cy="27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9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데이터 가공을 위한 텍스트 처리 프로그램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리눅스 쉘 환경에서 동작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표준입력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(stdin),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표준출력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stdout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을 사용하여 원본 파일의 내용을 건드리지 않고 데이터 가공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한 줄 씩 읽어서 처리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필드 단위의 패턴 처리기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주로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활용해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raw data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가공하고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를 이용해 원하는 형태로 생성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996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내장함수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length(x) : x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의 문자 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이 외의 함수들은 아래 링크 참조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hlinkClick r:id="rId2"/>
              </a:rPr>
              <a:t>https://ko.wikibooks.org/wiki/GNU_Awk_%EC%82%AC%EC%9A%A9%EC%9E%90_%EA%B0%80%EC%9D%B4%EB%93%9C/%ED%95%A8%EC%88%98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D3239E-85F8-4687-B191-0AAE4A209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63" y="1744133"/>
            <a:ext cx="5737608" cy="20602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4CCA10-553A-4409-A0C6-5A0FD834C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63" y="3863060"/>
            <a:ext cx="5900714" cy="7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99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사용자 정의 함수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정의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예시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7875B-4BB5-4533-995F-4E1FF14342C0}"/>
              </a:ext>
            </a:extLst>
          </p:cNvPr>
          <p:cNvSpPr txBox="1"/>
          <p:nvPr/>
        </p:nvSpPr>
        <p:spPr>
          <a:xfrm>
            <a:off x="1387303" y="1754941"/>
            <a:ext cx="3801041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function</a:t>
            </a:r>
            <a:r>
              <a:rPr lang="ko-KR" altLang="en-US" dirty="0">
                <a:latin typeface="+mn-ea"/>
              </a:rPr>
              <a:t> 함수이름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변수</a:t>
            </a:r>
            <a:r>
              <a:rPr lang="en-US" altLang="ko-KR" dirty="0">
                <a:latin typeface="+mn-ea"/>
              </a:rPr>
              <a:t>1, </a:t>
            </a:r>
            <a:r>
              <a:rPr lang="ko-KR" altLang="en-US" dirty="0">
                <a:latin typeface="+mn-ea"/>
              </a:rPr>
              <a:t>변수</a:t>
            </a:r>
            <a:r>
              <a:rPr lang="en-US" altLang="ko-KR" dirty="0">
                <a:latin typeface="+mn-ea"/>
              </a:rPr>
              <a:t>2, …)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스크립트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return value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E36C83-90C4-4786-8E0B-2B8D6A39C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03" y="3670691"/>
            <a:ext cx="4696778" cy="21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58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Posting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Posting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List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인덱스로 단어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값이 해당 문서의 번호로 이루어진 리스트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배열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15035D-FD4A-4B18-A797-1B973723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93" y="2104439"/>
            <a:ext cx="7726613" cy="38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16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Posting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31A89-765B-464E-88E3-2A21FB269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7" y="614995"/>
            <a:ext cx="6931641" cy="4340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68A966-091F-407F-B528-CDCEA82B5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7" y="5032842"/>
            <a:ext cx="7972988" cy="124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5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</a:t>
            </a:r>
            <a:r>
              <a:rPr lang="ko-KR" altLang="en-US" dirty="0"/>
              <a:t>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Posting List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앞서 설명했던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Posting List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스크립트 코드 작성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실행해서 출력되는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Posting List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제목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[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정보검색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201816042_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전재원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_0327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코드 캡처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출력된 </a:t>
            </a:r>
            <a:r>
              <a:rPr lang="en-US" altLang="ko-KR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Posting List</a:t>
            </a:r>
            <a:r>
              <a: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캡처</a:t>
            </a: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02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실습 데이터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mkdir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cp –rf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/home/cs12451/TA/3.awk/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/*   ./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/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cd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ls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FB2F40-D380-44CF-B960-C3F757726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85" y="2957316"/>
            <a:ext cx="5649360" cy="11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2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가 다룰 수 있는 데이터 형식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필드 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구분자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공백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레코드 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구분자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: \n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원본 데이터 형식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가공 데이터 형식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1E900-8C93-4FE7-99B8-FE88F7C2D645}"/>
              </a:ext>
            </a:extLst>
          </p:cNvPr>
          <p:cNvSpPr txBox="1"/>
          <p:nvPr/>
        </p:nvSpPr>
        <p:spPr>
          <a:xfrm>
            <a:off x="1348965" y="2417579"/>
            <a:ext cx="6228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■■■■  ■■  ■■■  ■■■  ■  ■■</a:t>
            </a:r>
            <a:endParaRPr lang="en-US" altLang="ko-KR" dirty="0"/>
          </a:p>
          <a:p>
            <a:r>
              <a:rPr lang="ko-KR" altLang="en-US" dirty="0"/>
              <a:t>■■  ■■■  ■  ■■■■  ■■■  ■■■</a:t>
            </a:r>
            <a:endParaRPr lang="en-US" altLang="ko-KR" dirty="0"/>
          </a:p>
          <a:p>
            <a:r>
              <a:rPr lang="ko-KR" altLang="en-US" dirty="0"/>
              <a:t>■■■  ■■■  ■■  ■■■■  ■■  ■</a:t>
            </a:r>
            <a:endParaRPr lang="en-US" altLang="ko-KR" dirty="0"/>
          </a:p>
          <a:p>
            <a:r>
              <a:rPr lang="ko-KR" altLang="en-US" dirty="0"/>
              <a:t>■■■■■  ■■■  ■■■■  ■■■■■  ■■  ■■■■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E2F8A7-B388-411F-BFB6-65745688A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06670"/>
              </p:ext>
            </p:extLst>
          </p:nvPr>
        </p:nvGraphicFramePr>
        <p:xfrm>
          <a:off x="1415357" y="4009687"/>
          <a:ext cx="709999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285">
                  <a:extLst>
                    <a:ext uri="{9D8B030D-6E8A-4147-A177-3AD203B41FA5}">
                      <a16:colId xmlns:a16="http://schemas.microsoft.com/office/drawing/2014/main" val="1878549846"/>
                    </a:ext>
                  </a:extLst>
                </a:gridCol>
                <a:gridCol w="1014285">
                  <a:extLst>
                    <a:ext uri="{9D8B030D-6E8A-4147-A177-3AD203B41FA5}">
                      <a16:colId xmlns:a16="http://schemas.microsoft.com/office/drawing/2014/main" val="411270468"/>
                    </a:ext>
                  </a:extLst>
                </a:gridCol>
                <a:gridCol w="1014285">
                  <a:extLst>
                    <a:ext uri="{9D8B030D-6E8A-4147-A177-3AD203B41FA5}">
                      <a16:colId xmlns:a16="http://schemas.microsoft.com/office/drawing/2014/main" val="794589897"/>
                    </a:ext>
                  </a:extLst>
                </a:gridCol>
                <a:gridCol w="1014285">
                  <a:extLst>
                    <a:ext uri="{9D8B030D-6E8A-4147-A177-3AD203B41FA5}">
                      <a16:colId xmlns:a16="http://schemas.microsoft.com/office/drawing/2014/main" val="1467923007"/>
                    </a:ext>
                  </a:extLst>
                </a:gridCol>
                <a:gridCol w="1014285">
                  <a:extLst>
                    <a:ext uri="{9D8B030D-6E8A-4147-A177-3AD203B41FA5}">
                      <a16:colId xmlns:a16="http://schemas.microsoft.com/office/drawing/2014/main" val="385687824"/>
                    </a:ext>
                  </a:extLst>
                </a:gridCol>
                <a:gridCol w="1014285">
                  <a:extLst>
                    <a:ext uri="{9D8B030D-6E8A-4147-A177-3AD203B41FA5}">
                      <a16:colId xmlns:a16="http://schemas.microsoft.com/office/drawing/2014/main" val="772354025"/>
                    </a:ext>
                  </a:extLst>
                </a:gridCol>
                <a:gridCol w="1014285">
                  <a:extLst>
                    <a:ext uri="{9D8B030D-6E8A-4147-A177-3AD203B41FA5}">
                      <a16:colId xmlns:a16="http://schemas.microsoft.com/office/drawing/2014/main" val="319745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Record1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6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Record2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1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Record3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2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Record4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■■■■■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■■■■■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■■■■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9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4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42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기본 사용법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[-f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스크립트 파일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] [-F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필드 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구분자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] ‘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스크립트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’ [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가공할 파일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]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sed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와 비슷하게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/pattern/{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스크립트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}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의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형태로 사용 가능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‘/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indian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/{print}’ awk00 :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indian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이 있는 레코드 출력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F34129-AB77-468F-AE4D-91B42D31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7" y="2805288"/>
            <a:ext cx="6366934" cy="86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2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내부 변수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에서 필드 단위로 데이터를 처리하기 위한 내부 변수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6B42E4-BB5B-498F-A931-C9B14A591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08999"/>
              </p:ext>
            </p:extLst>
          </p:nvPr>
        </p:nvGraphicFramePr>
        <p:xfrm>
          <a:off x="887760" y="1964266"/>
          <a:ext cx="7368480" cy="3708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6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Fields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Seperator</a:t>
                      </a:r>
                      <a:r>
                        <a:rPr lang="en-US" altLang="ko-KR" baseline="0" dirty="0"/>
                        <a:t> (</a:t>
                      </a:r>
                      <a:r>
                        <a:rPr lang="ko-KR" altLang="en-US" baseline="0" dirty="0"/>
                        <a:t>필드 </a:t>
                      </a:r>
                      <a:r>
                        <a:rPr lang="ko-KR" altLang="en-US" baseline="0" dirty="0" err="1"/>
                        <a:t>구분자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Recode</a:t>
                      </a:r>
                      <a:r>
                        <a:rPr lang="en-US" altLang="ko-KR" baseline="0" dirty="0"/>
                        <a:t>s </a:t>
                      </a:r>
                      <a:r>
                        <a:rPr lang="en-US" altLang="ko-KR" baseline="0" dirty="0" err="1"/>
                        <a:t>Seperator</a:t>
                      </a:r>
                      <a:r>
                        <a:rPr lang="en-US" altLang="ko-KR" baseline="0" dirty="0"/>
                        <a:t> (</a:t>
                      </a:r>
                      <a:r>
                        <a:rPr lang="ko-KR" altLang="en-US" baseline="0" dirty="0"/>
                        <a:t>레코드 </a:t>
                      </a:r>
                      <a:r>
                        <a:rPr lang="ko-KR" altLang="en-US" baseline="0" dirty="0" err="1"/>
                        <a:t>구분자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r>
                        <a:rPr lang="en-US" altLang="ko-KR" baseline="0" dirty="0"/>
                        <a:t> of Fields (</a:t>
                      </a:r>
                      <a:r>
                        <a:rPr lang="ko-KR" altLang="en-US" baseline="0" dirty="0"/>
                        <a:t>현재 레코드의 필드 수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 of Records</a:t>
                      </a:r>
                      <a:r>
                        <a:rPr lang="en-US" altLang="ko-KR" baseline="0" dirty="0"/>
                        <a:t> (</a:t>
                      </a:r>
                      <a:r>
                        <a:rPr lang="ko-KR" altLang="en-US" baseline="0" dirty="0"/>
                        <a:t>현재 파일에서 레코드 넘버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FNR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입력파일이 여러 개인 경우에 현재파일에서의 </a:t>
                      </a:r>
                      <a:r>
                        <a:rPr lang="en-US" altLang="ko-KR" dirty="0"/>
                        <a:t>NF</a:t>
                      </a:r>
                      <a:r>
                        <a:rPr lang="ko-KR" altLang="en-US" dirty="0"/>
                        <a:t>를 표시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OFS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출력시의 </a:t>
                      </a:r>
                      <a:r>
                        <a:rPr lang="en-US" altLang="ko-KR" dirty="0"/>
                        <a:t>FS(</a:t>
                      </a:r>
                      <a:r>
                        <a:rPr lang="en-US" altLang="ko-KR" dirty="0" err="1"/>
                        <a:t>Ouput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Fidels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Seperator</a:t>
                      </a:r>
                      <a:r>
                        <a:rPr lang="en-US" altLang="ko-KR" dirty="0"/>
                        <a:t>).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출력시의 </a:t>
                      </a:r>
                      <a:r>
                        <a:rPr lang="en-US" altLang="ko-KR" dirty="0"/>
                        <a:t>RS(</a:t>
                      </a:r>
                      <a:r>
                        <a:rPr lang="en-US" altLang="ko-KR" dirty="0" err="1"/>
                        <a:t>Ouput</a:t>
                      </a:r>
                      <a:r>
                        <a:rPr lang="en-US" altLang="ko-KR" baseline="0" dirty="0"/>
                        <a:t> Records </a:t>
                      </a:r>
                      <a:r>
                        <a:rPr lang="en-US" altLang="ko-KR" baseline="0" dirty="0" err="1"/>
                        <a:t>Seperator</a:t>
                      </a:r>
                      <a:r>
                        <a:rPr lang="en-US" altLang="ko-KR" baseline="0" dirty="0"/>
                        <a:t>).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 줄의 레코드 전체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레코드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한 줄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 </a:t>
                      </a:r>
                      <a:r>
                        <a:rPr lang="ko-KR" altLang="en-US" dirty="0" err="1"/>
                        <a:t>필드값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55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필드 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구분자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기본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FS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는 공백이기 때문에 데이터에 따라 설정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30351B-17FC-4FD3-8CEF-683936F5E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11" y="1775178"/>
            <a:ext cx="6394778" cy="16538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CF4763-8EC4-4F84-893B-4C3598C07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2" y="3509267"/>
            <a:ext cx="4920174" cy="1839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65270A-391F-4B45-97BB-C9950CCD4A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"/>
          <a:stretch/>
        </p:blipFill>
        <p:spPr>
          <a:xfrm>
            <a:off x="1012371" y="3940944"/>
            <a:ext cx="5795702" cy="1799580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EB73F0-FEE5-46A8-8DB2-BD91B67D0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830" y="5290767"/>
            <a:ext cx="5178548" cy="1540934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99569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Model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구성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BEGIN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입력 데이터를 실행하기에 앞서 원하는 형태로 가공하는 단계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Preprocess(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전처리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라고도 한다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ROUTINE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전 한 번 실행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ROUTINE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BEGIN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에서 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정규화된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데이터를 처리하는 단계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END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데이터가 처리된 후에 처리를 할 내용이 있는 단계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187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4A9D-227D-42C8-954E-4D254AD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Awk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E4457-89E6-4A58-A123-EDF58E94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Awk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Model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ROUTINE</a:t>
            </a: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BEGIN 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단계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BEGIN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은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번 실행하기 때문에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줄만 실행 </a:t>
            </a:r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E58524-2EE7-42A9-BED0-F756143A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30" y="1742555"/>
            <a:ext cx="6155450" cy="17667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798C78-C06B-48EF-B014-88EF481E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230" y="5012389"/>
            <a:ext cx="6155450" cy="4200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6714B1-2C99-4A33-B3AD-056C15E81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230" y="3637666"/>
            <a:ext cx="6155450" cy="62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0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235610</TotalTime>
  <Words>953</Words>
  <Application>Microsoft Office PowerPoint</Application>
  <PresentationFormat>화면 슬라이드 쇼(4:3)</PresentationFormat>
  <Paragraphs>514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Awk</vt:lpstr>
      <vt:lpstr>Awk</vt:lpstr>
      <vt:lpstr>Awk</vt:lpstr>
      <vt:lpstr>Awk</vt:lpstr>
      <vt:lpstr>Awk</vt:lpstr>
      <vt:lpstr>Awk</vt:lpstr>
      <vt:lpstr>Awk</vt:lpstr>
      <vt:lpstr>Awk</vt:lpstr>
      <vt:lpstr>Awk</vt:lpstr>
      <vt:lpstr>Awk</vt:lpstr>
      <vt:lpstr>Awk</vt:lpstr>
      <vt:lpstr>Awk</vt:lpstr>
      <vt:lpstr>Awk</vt:lpstr>
      <vt:lpstr>Awk</vt:lpstr>
      <vt:lpstr>Awk</vt:lpstr>
      <vt:lpstr>Awk</vt:lpstr>
      <vt:lpstr>Awk</vt:lpstr>
      <vt:lpstr>Awk</vt:lpstr>
      <vt:lpstr>Awk</vt:lpstr>
      <vt:lpstr>Awk</vt:lpstr>
      <vt:lpstr>Awk</vt:lpstr>
      <vt:lpstr>Posting List</vt:lpstr>
      <vt:lpstr>Posting List</vt:lpstr>
      <vt:lpstr>Homework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Jaewon Jeon</cp:lastModifiedBy>
  <cp:revision>1777</cp:revision>
  <cp:lastPrinted>2017-05-31T06:29:37Z</cp:lastPrinted>
  <dcterms:created xsi:type="dcterms:W3CDTF">2014-06-11T05:15:08Z</dcterms:created>
  <dcterms:modified xsi:type="dcterms:W3CDTF">2019-03-26T19:51:53Z</dcterms:modified>
</cp:coreProperties>
</file>