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60" r:id="rId4"/>
    <p:sldId id="261" r:id="rId5"/>
    <p:sldId id="264" r:id="rId6"/>
    <p:sldId id="262" r:id="rId7"/>
    <p:sldId id="266" r:id="rId8"/>
    <p:sldId id="267" r:id="rId9"/>
    <p:sldId id="263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stackoverflow.com/questions/10671667/how-do-i-run-mingw-with-a-scri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/releases/2.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Environment for Windows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참고 자료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환경변수설정</a:t>
            </a:r>
          </a:p>
        </p:txBody>
      </p:sp>
      <p:pic>
        <p:nvPicPr>
          <p:cNvPr id="5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52" y="914400"/>
            <a:ext cx="6293695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환경변수설정</a:t>
            </a:r>
          </a:p>
        </p:txBody>
      </p:sp>
      <p:pic>
        <p:nvPicPr>
          <p:cNvPr id="5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15" y="914400"/>
            <a:ext cx="6200369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과 </a:t>
            </a:r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둘 다 추가</a:t>
            </a:r>
            <a:endParaRPr lang="en-US" altLang="ko-KR" dirty="0"/>
          </a:p>
          <a:p>
            <a:r>
              <a:rPr lang="en-US" altLang="ko-KR" dirty="0"/>
              <a:t>(;)</a:t>
            </a:r>
            <a:r>
              <a:rPr lang="ko-KR" altLang="en-US" dirty="0"/>
              <a:t>세미콜론으로 </a:t>
            </a:r>
            <a:r>
              <a:rPr lang="ko-KR" altLang="en-US" dirty="0" err="1"/>
              <a:t>디렉토리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en-US" altLang="ko-KR" dirty="0"/>
              <a:t>;c:\python27;c:\</a:t>
            </a:r>
            <a:r>
              <a:rPr lang="en-US" altLang="ko-KR" dirty="0" err="1"/>
              <a:t>mingw</a:t>
            </a:r>
            <a:r>
              <a:rPr lang="en-US" altLang="ko-KR" dirty="0"/>
              <a:t>\bin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5"/>
          <p:cNvPicPr>
            <a:picLocks noChangeAspect="1"/>
          </p:cNvPicPr>
          <p:nvPr/>
        </p:nvPicPr>
        <p:blipFill rotWithShape="1">
          <a:blip r:embed="rId2"/>
          <a:srcRect b="69697"/>
          <a:stretch/>
        </p:blipFill>
        <p:spPr>
          <a:xfrm>
            <a:off x="628650" y="920751"/>
            <a:ext cx="7393525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3033"/>
            <a:ext cx="4502149" cy="1611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82751"/>
            <a:ext cx="3886200" cy="1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하나 만들어서 </a:t>
            </a:r>
            <a:r>
              <a:rPr lang="en-US" altLang="ko-KR" dirty="0"/>
              <a:t>test.py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print(“</a:t>
            </a:r>
            <a:r>
              <a:rPr lang="en-US" altLang="ko-KR" dirty="0" err="1"/>
              <a:t>hellow</a:t>
            </a:r>
            <a:r>
              <a:rPr lang="en-US" altLang="ko-KR" dirty="0"/>
              <a:t>, world!”)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en-US" altLang="ko-KR" dirty="0"/>
              <a:t>shift</a:t>
            </a:r>
            <a:r>
              <a:rPr lang="ko-KR" altLang="en-US" dirty="0"/>
              <a:t>를 누른 채 </a:t>
            </a:r>
            <a:r>
              <a:rPr lang="ko-KR" altLang="en-US" dirty="0" err="1"/>
              <a:t>우클릭</a:t>
            </a:r>
            <a:r>
              <a:rPr lang="ko-KR" altLang="en-US" dirty="0"/>
              <a:t> 후 여기서 </a:t>
            </a:r>
            <a:r>
              <a:rPr lang="ko-KR" altLang="en-US" dirty="0" err="1"/>
              <a:t>명령창</a:t>
            </a:r>
            <a:r>
              <a:rPr lang="ko-KR" altLang="en-US" dirty="0"/>
              <a:t> 열기 클릭</a:t>
            </a:r>
            <a:endParaRPr lang="en-US" altLang="ko-KR" dirty="0"/>
          </a:p>
          <a:p>
            <a:r>
              <a:rPr lang="en-US" altLang="ko-KR" dirty="0"/>
              <a:t>python test.py </a:t>
            </a:r>
            <a:r>
              <a:rPr lang="ko-KR" altLang="en-US" dirty="0"/>
              <a:t>작성 후 </a:t>
            </a:r>
            <a:r>
              <a:rPr lang="ko-KR" altLang="en-US" dirty="0" err="1"/>
              <a:t>엔터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75" y="4011139"/>
            <a:ext cx="8035850" cy="5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6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아까 열어둔 </a:t>
            </a:r>
            <a:r>
              <a:rPr lang="en-US" altLang="ko-KR" dirty="0"/>
              <a:t>CMD </a:t>
            </a:r>
            <a:r>
              <a:rPr lang="ko-KR" altLang="en-US" dirty="0"/>
              <a:t>창에서 </a:t>
            </a:r>
            <a:r>
              <a:rPr lang="en-US" altLang="ko-KR" dirty="0"/>
              <a:t>ls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파일 리스트가 열리면 제대로 설치된 것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Cygwin’s heap </a:t>
            </a:r>
            <a:r>
              <a:rPr lang="ko-KR" altLang="en-US" dirty="0"/>
              <a:t>문제가 뜰 경우 조교 홈페이지에 </a:t>
            </a:r>
            <a:r>
              <a:rPr lang="en-US" altLang="ko-KR" dirty="0"/>
              <a:t>Cygwin’s heap </a:t>
            </a:r>
            <a:r>
              <a:rPr lang="ko-KR" altLang="en-US" dirty="0"/>
              <a:t>문제 해결 링크 참조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*.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 err="1"/>
              <a:t>쉘</a:t>
            </a:r>
            <a:r>
              <a:rPr lang="ko-KR" altLang="en-US" dirty="0"/>
              <a:t> 스크립트</a:t>
            </a:r>
            <a:r>
              <a:rPr lang="en-US" altLang="ko-KR" dirty="0"/>
              <a:t>)</a:t>
            </a:r>
            <a:r>
              <a:rPr lang="ko-KR" altLang="en-US" dirty="0"/>
              <a:t>을 쓰려면 아래 링크 참조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http://stackoverflow.com/questions/10671667/how-do-i-run-mingw-with-a-script</a:t>
            </a:r>
            <a:r>
              <a:rPr lang="en-US" altLang="ko-KR" dirty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0" y="2856614"/>
            <a:ext cx="7460499" cy="1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2.7</a:t>
            </a:r>
            <a:r>
              <a:rPr lang="ko-KR" altLang="en-US" dirty="0"/>
              <a:t> 설치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7232AE6-CF88-440F-B2FD-739FC01F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400"/>
            <a:ext cx="7886700" cy="518973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https://www.python.org/download/releases/2.7/</a:t>
            </a:r>
            <a:endParaRPr lang="en-US" altLang="ko-KR" dirty="0"/>
          </a:p>
          <a:p>
            <a:r>
              <a:rPr lang="en-US" altLang="ko-KR" dirty="0"/>
              <a:t>C:\python27\ </a:t>
            </a:r>
            <a:r>
              <a:rPr lang="ko-KR" altLang="en-US" dirty="0"/>
              <a:t>폴더로 설치</a:t>
            </a: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FAF45A-0ABE-4300-8BB0-C78F1650DDA0}"/>
              </a:ext>
            </a:extLst>
          </p:cNvPr>
          <p:cNvGrpSpPr/>
          <p:nvPr/>
        </p:nvGrpSpPr>
        <p:grpSpPr>
          <a:xfrm>
            <a:off x="758575" y="2084326"/>
            <a:ext cx="7732391" cy="3780025"/>
            <a:chOff x="664492" y="2286000"/>
            <a:chExt cx="7793708" cy="3810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0C4C1B-FBD6-4A63-AD79-39C3FCD63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492" y="2286000"/>
              <a:ext cx="7793708" cy="3810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D30F62-3A0E-41A7-8E38-8CA4CA050313}"/>
                </a:ext>
              </a:extLst>
            </p:cNvPr>
            <p:cNvSpPr/>
            <p:nvPr/>
          </p:nvSpPr>
          <p:spPr>
            <a:xfrm>
              <a:off x="990600" y="4495800"/>
              <a:ext cx="2743200" cy="228600"/>
            </a:xfrm>
            <a:prstGeom prst="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882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http://www.mingw.org/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6" y="1741427"/>
            <a:ext cx="6891528" cy="41039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9824" y="2779776"/>
            <a:ext cx="2060448" cy="3291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계속 누르기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설치 경로 기억</a:t>
            </a:r>
            <a:r>
              <a:rPr lang="en-US" altLang="ko-KR" dirty="0"/>
              <a:t>, or </a:t>
            </a:r>
            <a:r>
              <a:rPr lang="ko-KR" altLang="en-US" dirty="0"/>
              <a:t>쉬운 곳에 설치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창이 나오면 멈춤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1" y="2037083"/>
            <a:ext cx="792209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2" y="1404144"/>
            <a:ext cx="7229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675606"/>
            <a:ext cx="7362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1251744"/>
            <a:ext cx="69056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MinGW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113631"/>
            <a:ext cx="6962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환경변수설정</a:t>
            </a:r>
          </a:p>
        </p:txBody>
      </p:sp>
      <p:pic>
        <p:nvPicPr>
          <p:cNvPr id="4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92" y="914400"/>
            <a:ext cx="5859416" cy="51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234444</TotalTime>
  <Words>180</Words>
  <Application>Microsoft Office PowerPoint</Application>
  <PresentationFormat>화면 슬라이드 쇼(4:3)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Environment for Windows (참고 자료)</vt:lpstr>
      <vt:lpstr>Python 2.7 설치</vt:lpstr>
      <vt:lpstr>MinGW 설치</vt:lpstr>
      <vt:lpstr>MinGW 설치</vt:lpstr>
      <vt:lpstr>MinGW 설치</vt:lpstr>
      <vt:lpstr>MinGW 설치</vt:lpstr>
      <vt:lpstr>MinGW 설치</vt:lpstr>
      <vt:lpstr>MinGW 설치</vt:lpstr>
      <vt:lpstr>환경변수설정</vt:lpstr>
      <vt:lpstr>환경변수설정</vt:lpstr>
      <vt:lpstr>환경변수설정</vt:lpstr>
      <vt:lpstr>환경변수설정</vt:lpstr>
      <vt:lpstr>Python 테스트</vt:lpstr>
      <vt:lpstr>MinGw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1636</cp:revision>
  <cp:lastPrinted>2017-05-31T06:29:37Z</cp:lastPrinted>
  <dcterms:created xsi:type="dcterms:W3CDTF">2014-06-11T05:15:08Z</dcterms:created>
  <dcterms:modified xsi:type="dcterms:W3CDTF">2019-03-05T14:15:26Z</dcterms:modified>
</cp:coreProperties>
</file>