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72" r:id="rId5"/>
    <p:sldId id="273" r:id="rId6"/>
    <p:sldId id="274" r:id="rId7"/>
    <p:sldId id="267" r:id="rId8"/>
    <p:sldId id="268" r:id="rId9"/>
    <p:sldId id="270" r:id="rId10"/>
    <p:sldId id="271" r:id="rId11"/>
    <p:sldId id="269" r:id="rId12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FFC"/>
    <a:srgbClr val="0066FF"/>
    <a:srgbClr val="F62EDE"/>
    <a:srgbClr val="FF6600"/>
    <a:srgbClr val="CCCCFF"/>
    <a:srgbClr val="D2DEEF"/>
    <a:srgbClr val="EAEFF7"/>
    <a:srgbClr val="00FF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bangde.github.io/" TargetMode="External"/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Orientation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</a:rPr>
              <a:t>{ - </a:t>
            </a:r>
            <a:r>
              <a:rPr lang="ko-KR" altLang="en-US" dirty="0">
                <a:latin typeface="+mn-ea"/>
              </a:rPr>
              <a:t>왼쪽으로 문자를 </a:t>
            </a:r>
            <a:r>
              <a:rPr lang="ko-KR" altLang="en-US" dirty="0" err="1">
                <a:latin typeface="+mn-ea"/>
              </a:rPr>
              <a:t>쉬프트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bcdefa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] - </a:t>
            </a:r>
            <a:r>
              <a:rPr lang="ko-KR" altLang="en-US" dirty="0">
                <a:latin typeface="+mn-ea"/>
              </a:rPr>
              <a:t>문자를 뒤에서 하나 제거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abcde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} - </a:t>
            </a:r>
            <a:r>
              <a:rPr lang="ko-KR" altLang="en-US" dirty="0">
                <a:latin typeface="+mn-ea"/>
              </a:rPr>
              <a:t>문자를 앞에서 하나 제거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bcdef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 – </a:t>
            </a:r>
            <a:r>
              <a:rPr lang="ko-KR" altLang="en-US" dirty="0">
                <a:latin typeface="+mn-ea"/>
              </a:rPr>
              <a:t>지정된 범위 문자 제거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(O13 = str[0:5]-&gt;str[0,4,5])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aef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Y – </a:t>
            </a:r>
            <a:r>
              <a:rPr lang="ko-KR" altLang="en-US" dirty="0">
                <a:latin typeface="+mn-ea"/>
              </a:rPr>
              <a:t>문자열 뒤에서 지정된 개수만큼의 문자열을 가져와 추가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Y3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abcdefdef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Y4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abcdefcdef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Y5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abcdefbcdef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3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Hashcat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 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사전＇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hashcat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 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규칙파일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--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stdout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명령어를 통해 원본 사전에 있는 단어들이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내에 있는 규칙에 맞는 데이터로 변경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출력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209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Profile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이름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소속 </a:t>
            </a:r>
            <a:r>
              <a:rPr lang="en-US" altLang="ko-KR" dirty="0">
                <a:latin typeface="+mn-ea"/>
                <a:ea typeface="+mn-ea"/>
              </a:rPr>
              <a:t>: Intelligent software Lab.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직위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석사</a:t>
            </a:r>
            <a:r>
              <a:rPr lang="en-US" altLang="ko-KR" dirty="0">
                <a:latin typeface="+mn-ea"/>
                <a:ea typeface="+mn-ea"/>
              </a:rPr>
              <a:t> 2</a:t>
            </a:r>
            <a:r>
              <a:rPr lang="ko-KR" altLang="en-US" dirty="0" err="1">
                <a:latin typeface="+mn-ea"/>
                <a:ea typeface="+mn-ea"/>
              </a:rPr>
              <a:t>년차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연구실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공동 연구실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한빛관 </a:t>
            </a:r>
            <a:r>
              <a:rPr lang="en-US" altLang="ko-KR" dirty="0">
                <a:latin typeface="+mn-ea"/>
                <a:ea typeface="+mn-ea"/>
              </a:rPr>
              <a:t>401</a:t>
            </a:r>
            <a:r>
              <a:rPr lang="ko-KR" altLang="en-US" dirty="0">
                <a:latin typeface="+mn-ea"/>
                <a:ea typeface="+mn-ea"/>
              </a:rPr>
              <a:t>호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010-7761-5065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이메일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홈페이지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  <a:ea typeface="+mn-ea"/>
                <a:hlinkClick r:id="rId3"/>
              </a:rPr>
              <a:t>https://bbangde.github.io/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82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9" y="1240325"/>
            <a:ext cx="8081262" cy="43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0" r="46527" b="81386"/>
          <a:stretch/>
        </p:blipFill>
        <p:spPr>
          <a:xfrm>
            <a:off x="1136211" y="1131684"/>
            <a:ext cx="6871578" cy="20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0" r="46527" b="81386"/>
          <a:stretch/>
        </p:blipFill>
        <p:spPr>
          <a:xfrm>
            <a:off x="1136211" y="1131684"/>
            <a:ext cx="6871578" cy="20822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A98C21-3DB5-45B2-81C4-648AA4B9F4B0}"/>
              </a:ext>
            </a:extLst>
          </p:cNvPr>
          <p:cNvSpPr/>
          <p:nvPr/>
        </p:nvSpPr>
        <p:spPr>
          <a:xfrm>
            <a:off x="4409038" y="2172832"/>
            <a:ext cx="669956" cy="4436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8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80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제거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D2 / D2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D2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D3 / D4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‘5 D3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] / ] ] / ] ] ] / ] ] D1 ]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O02 { { { { { { / } } } / } } } } ‘4 / } } } } } ‘5 / } } -0 O12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변경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</a:rPr>
              <a:t>] $a / ] ] $s / ] ] $a / ] ] $e $r / ] ] $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$e</a:t>
            </a:r>
          </a:p>
          <a:p>
            <a:pPr lvl="1"/>
            <a:r>
              <a:rPr lang="en-US" altLang="ko-KR" dirty="0">
                <a:latin typeface="+mn-ea"/>
              </a:rPr>
              <a:t>] ] ] $o / ] ] ] $y / ] ] ] $1 $2 $3</a:t>
            </a:r>
          </a:p>
          <a:p>
            <a:pPr lvl="1"/>
            <a:r>
              <a:rPr lang="en-US" altLang="ko-KR" dirty="0">
                <a:latin typeface="+mn-ea"/>
              </a:rPr>
              <a:t>] ] ] $m $a $n / ] ] ] $d $o $g</a:t>
            </a:r>
          </a:p>
          <a:p>
            <a:pPr lvl="1"/>
            <a:r>
              <a:rPr lang="en-US" altLang="ko-KR" sz="1800" dirty="0">
                <a:latin typeface="+mn-ea"/>
              </a:rPr>
              <a:t>‘5 $1</a:t>
            </a:r>
          </a:p>
          <a:p>
            <a:pPr lvl="1"/>
            <a:r>
              <a:rPr lang="en-US" altLang="ko-KR" dirty="0">
                <a:latin typeface="+mn-ea"/>
              </a:rPr>
              <a:t>] ] ] d</a:t>
            </a:r>
          </a:p>
          <a:p>
            <a:pPr lvl="1"/>
            <a:r>
              <a:rPr lang="en-US" altLang="ko-KR" dirty="0">
                <a:latin typeface="+mn-ea"/>
              </a:rPr>
              <a:t>o0d / o0m o1a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</a:rPr>
              <a:t>so0</a:t>
            </a:r>
          </a:p>
          <a:p>
            <a:pPr lvl="1"/>
            <a:r>
              <a:rPr lang="en-US" altLang="ko-KR" dirty="0">
                <a:latin typeface="+mn-ea"/>
              </a:rPr>
              <a:t>si1</a:t>
            </a:r>
          </a:p>
          <a:p>
            <a:pPr lvl="1"/>
            <a:r>
              <a:rPr lang="en-US" altLang="ko-KR" dirty="0">
                <a:latin typeface="+mn-ea"/>
              </a:rPr>
              <a:t>se3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변경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</a:rPr>
              <a:t>*04</a:t>
            </a:r>
          </a:p>
          <a:p>
            <a:pPr lvl="1"/>
            <a:r>
              <a:rPr lang="en-US" altLang="ko-KR" dirty="0">
                <a:latin typeface="+mn-ea"/>
              </a:rPr>
              <a:t>*05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108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</a:rPr>
              <a:t>아래 규칙들의 혼합된 규칙으로 생성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문자열을 </a:t>
            </a:r>
            <a:r>
              <a:rPr lang="en-US" altLang="ko-KR" dirty="0">
                <a:latin typeface="+mn-ea"/>
              </a:rPr>
              <a:t>str</a:t>
            </a:r>
            <a:r>
              <a:rPr lang="ko-KR" altLang="en-US" dirty="0">
                <a:latin typeface="+mn-ea"/>
              </a:rPr>
              <a:t>이라고 가정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* - </a:t>
            </a:r>
            <a:r>
              <a:rPr lang="ko-KR" altLang="en-US" dirty="0">
                <a:latin typeface="+mn-ea"/>
              </a:rPr>
              <a:t>문자 위치변경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(*04 = str[0]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str[4]</a:t>
            </a:r>
            <a:r>
              <a:rPr lang="ko-KR" altLang="en-US" dirty="0">
                <a:latin typeface="+mn-ea"/>
              </a:rPr>
              <a:t>를 서로 변경</a:t>
            </a:r>
            <a:r>
              <a:rPr lang="en-US" altLang="ko-KR" dirty="0">
                <a:latin typeface="+mn-ea"/>
              </a:rPr>
              <a:t>)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ebcdaf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+ - </a:t>
            </a:r>
            <a:r>
              <a:rPr lang="ko-KR" altLang="en-US" dirty="0">
                <a:latin typeface="+mn-ea"/>
              </a:rPr>
              <a:t>문자 변경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(+2 = str[2]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str[3]</a:t>
            </a:r>
            <a:r>
              <a:rPr lang="ko-KR" altLang="en-US" dirty="0">
                <a:latin typeface="+mn-ea"/>
              </a:rPr>
              <a:t>으로 변경</a:t>
            </a:r>
            <a:r>
              <a:rPr lang="en-US" altLang="ko-KR" dirty="0">
                <a:latin typeface="+mn-ea"/>
              </a:rPr>
              <a:t>)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abddef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d – </a:t>
            </a:r>
            <a:r>
              <a:rPr lang="ko-KR" altLang="en-US" dirty="0">
                <a:latin typeface="+mn-ea"/>
              </a:rPr>
              <a:t>문자열 추가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(str = str + str)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abcdefabcdef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 – </a:t>
            </a:r>
            <a:r>
              <a:rPr lang="ko-KR" altLang="en-US" dirty="0">
                <a:latin typeface="+mn-ea"/>
              </a:rPr>
              <a:t>지정한 수만큼 문자열 추가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(p2 = d d)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abcdefabcdefabcdef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' – </a:t>
            </a:r>
            <a:r>
              <a:rPr lang="ko-KR" altLang="en-US" dirty="0">
                <a:latin typeface="+mn-ea"/>
              </a:rPr>
              <a:t>문자제거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('3 = str[0:5]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str[0:2])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abc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z – </a:t>
            </a:r>
            <a:r>
              <a:rPr lang="ko-KR" altLang="en-US" dirty="0">
                <a:latin typeface="+mn-ea"/>
              </a:rPr>
              <a:t>마지막 문자를 지정한 수만큼 반복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(z3 = str + str[5] + str[5] + str[5]) : </a:t>
            </a:r>
            <a:r>
              <a:rPr lang="en-US" altLang="ko-KR" dirty="0" err="1">
                <a:latin typeface="+mn-ea"/>
              </a:rPr>
              <a:t>abcdef</a:t>
            </a:r>
            <a:r>
              <a:rPr lang="en-US" altLang="ko-KR" dirty="0">
                <a:latin typeface="+mn-ea"/>
              </a:rPr>
              <a:t> -&gt; </a:t>
            </a:r>
            <a:r>
              <a:rPr lang="en-US" altLang="ko-KR" dirty="0" err="1">
                <a:latin typeface="+mn-ea"/>
              </a:rPr>
              <a:t>abcdeffff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96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234367</TotalTime>
  <Words>459</Words>
  <Application>Microsoft Office PowerPoint</Application>
  <PresentationFormat>화면 슬라이드 쇼(4:3)</PresentationFormat>
  <Paragraphs>100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Orientation</vt:lpstr>
      <vt:lpstr>Introduction</vt:lpstr>
      <vt:lpstr>PPT</vt:lpstr>
      <vt:lpstr>PPT</vt:lpstr>
      <vt:lpstr>PPT</vt:lpstr>
      <vt:lpstr>PPT</vt:lpstr>
      <vt:lpstr>Class</vt:lpstr>
      <vt:lpstr>Class</vt:lpstr>
      <vt:lpstr>Class</vt:lpstr>
      <vt:lpstr>Class</vt:lpstr>
      <vt:lpstr>데이터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1627</cp:revision>
  <cp:lastPrinted>2017-05-31T06:29:37Z</cp:lastPrinted>
  <dcterms:created xsi:type="dcterms:W3CDTF">2014-06-11T05:15:08Z</dcterms:created>
  <dcterms:modified xsi:type="dcterms:W3CDTF">2019-03-05T12:40:34Z</dcterms:modified>
</cp:coreProperties>
</file>