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19" r:id="rId1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TF - IDF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ko-KR" altLang="en-US" dirty="0"/>
              <a:t>를 이용한 </a:t>
            </a:r>
            <a:r>
              <a:rPr lang="en-US" altLang="ko-KR" dirty="0"/>
              <a:t>Posting List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Posting List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“3. </a:t>
            </a:r>
            <a:r>
              <a:rPr lang="en-US" altLang="ko-KR" dirty="0" err="1">
                <a:latin typeface="+mn-ea"/>
                <a:ea typeface="+mn-ea"/>
              </a:rPr>
              <a:t>Awk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에서 했던 </a:t>
            </a:r>
            <a:r>
              <a:rPr lang="en-US" altLang="ko-KR" dirty="0" err="1">
                <a:latin typeface="+mn-ea"/>
                <a:ea typeface="+mn-ea"/>
              </a:rPr>
              <a:t>posting_list.awk</a:t>
            </a:r>
            <a:r>
              <a:rPr lang="ko-KR" altLang="en-US" dirty="0">
                <a:latin typeface="+mn-ea"/>
                <a:ea typeface="+mn-ea"/>
              </a:rPr>
              <a:t>를 이용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문서별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tf</a:t>
            </a:r>
            <a:r>
              <a:rPr lang="ko-KR" altLang="en-US" dirty="0">
                <a:latin typeface="+mn-ea"/>
                <a:ea typeface="+mn-ea"/>
              </a:rPr>
              <a:t>값 추가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B8E5B-D8B6-439E-B031-BFBF9D88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23414"/>
            <a:ext cx="7524750" cy="373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F7FE66-1369-4F88-ADA1-3AD39A2A66C5}"/>
              </a:ext>
            </a:extLst>
          </p:cNvPr>
          <p:cNvSpPr/>
          <p:nvPr/>
        </p:nvSpPr>
        <p:spPr>
          <a:xfrm>
            <a:off x="6717671" y="4644428"/>
            <a:ext cx="1616704" cy="244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4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ko-KR" altLang="en-US" dirty="0"/>
              <a:t>를 이용한 </a:t>
            </a:r>
            <a:r>
              <a:rPr lang="en-US" altLang="ko-KR" dirty="0"/>
              <a:t>Posting List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Posting List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문서이름</a:t>
            </a:r>
            <a:r>
              <a:rPr lang="en-US" altLang="ko-KR" dirty="0">
                <a:latin typeface="+mn-ea"/>
                <a:ea typeface="+mn-ea"/>
              </a:rPr>
              <a:t>#</a:t>
            </a:r>
            <a:r>
              <a:rPr lang="en-US" altLang="ko-KR" dirty="0" err="1">
                <a:latin typeface="+mn-ea"/>
                <a:ea typeface="+mn-ea"/>
              </a:rPr>
              <a:t>tf</a:t>
            </a:r>
            <a:r>
              <a:rPr lang="en-US" altLang="ko-KR" dirty="0">
                <a:latin typeface="+mn-ea"/>
                <a:ea typeface="+mn-ea"/>
              </a:rPr>
              <a:t>” </a:t>
            </a:r>
            <a:r>
              <a:rPr lang="ko-KR" altLang="en-US" dirty="0">
                <a:latin typeface="+mn-ea"/>
                <a:ea typeface="+mn-ea"/>
              </a:rPr>
              <a:t>형태로 해당 단어가 문서에 </a:t>
            </a:r>
            <a:r>
              <a:rPr lang="ko-KR" altLang="en-US" dirty="0" err="1">
                <a:latin typeface="+mn-ea"/>
                <a:ea typeface="+mn-ea"/>
              </a:rPr>
              <a:t>몇번</a:t>
            </a:r>
            <a:r>
              <a:rPr lang="ko-KR" altLang="en-US" dirty="0">
                <a:latin typeface="+mn-ea"/>
                <a:ea typeface="+mn-ea"/>
              </a:rPr>
              <a:t> 등장하는 지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리다이렉션을</a:t>
            </a:r>
            <a:r>
              <a:rPr lang="ko-KR" altLang="en-US" dirty="0">
                <a:latin typeface="+mn-ea"/>
                <a:ea typeface="+mn-ea"/>
              </a:rPr>
              <a:t> 이용하여 </a:t>
            </a:r>
            <a:r>
              <a:rPr lang="en-US" altLang="ko-KR" dirty="0" err="1">
                <a:latin typeface="+mn-ea"/>
                <a:ea typeface="+mn-ea"/>
              </a:rPr>
              <a:t>post.list</a:t>
            </a:r>
            <a:r>
              <a:rPr lang="ko-KR" altLang="en-US" dirty="0">
                <a:latin typeface="+mn-ea"/>
                <a:ea typeface="+mn-ea"/>
              </a:rPr>
              <a:t>로 저장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DB8CA5-B1C5-4293-8BE3-284E3E0D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88" y="2023448"/>
            <a:ext cx="5335650" cy="18152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E984A82-32A8-4E64-A84D-6B8CEC2A566E}"/>
              </a:ext>
            </a:extLst>
          </p:cNvPr>
          <p:cNvGrpSpPr/>
          <p:nvPr/>
        </p:nvGrpSpPr>
        <p:grpSpPr>
          <a:xfrm>
            <a:off x="1415288" y="4328198"/>
            <a:ext cx="5534026" cy="504826"/>
            <a:chOff x="1415288" y="4328198"/>
            <a:chExt cx="5534026" cy="5048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B71CCE7-7C83-41CC-9393-06620627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288" y="4328198"/>
              <a:ext cx="5534026" cy="5048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40B189-2005-4034-B887-5AA5C6E1C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03" t="43212"/>
            <a:stretch/>
          </p:blipFill>
          <p:spPr>
            <a:xfrm>
              <a:off x="4083113" y="4546349"/>
              <a:ext cx="1687742" cy="28667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FDFEB-CE92-48EB-BA08-B2B8ABFCB9A8}"/>
              </a:ext>
            </a:extLst>
          </p:cNvPr>
          <p:cNvSpPr/>
          <p:nvPr/>
        </p:nvSpPr>
        <p:spPr>
          <a:xfrm>
            <a:off x="3195873" y="4588581"/>
            <a:ext cx="887240" cy="244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0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 TF_IDF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__</a:t>
            </a:r>
            <a:r>
              <a:rPr lang="en-US" altLang="ko-KR" dirty="0" err="1">
                <a:latin typeface="+mn-ea"/>
                <a:ea typeface="+mn-ea"/>
              </a:rPr>
              <a:t>init</a:t>
            </a:r>
            <a:r>
              <a:rPr lang="en-US" altLang="ko-KR" dirty="0">
                <a:latin typeface="+mn-ea"/>
                <a:ea typeface="+mn-ea"/>
              </a:rPr>
              <a:t>__ </a:t>
            </a:r>
            <a:r>
              <a:rPr lang="ko-KR" altLang="en-US" dirty="0">
                <a:latin typeface="+mn-ea"/>
                <a:ea typeface="+mn-ea"/>
              </a:rPr>
              <a:t>생성자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post.list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파일을 읽어서 </a:t>
            </a:r>
            <a:r>
              <a:rPr lang="ko-KR" altLang="en-US" dirty="0" err="1">
                <a:latin typeface="+mn-ea"/>
                <a:ea typeface="+mn-ea"/>
              </a:rPr>
              <a:t>딕셔너리</a:t>
            </a:r>
            <a:r>
              <a:rPr lang="ko-KR" altLang="en-US" dirty="0">
                <a:latin typeface="+mn-ea"/>
                <a:ea typeface="+mn-ea"/>
              </a:rPr>
              <a:t> 형태로 변형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word_tf</a:t>
            </a:r>
            <a:r>
              <a:rPr lang="en-US" altLang="ko-KR" dirty="0">
                <a:latin typeface="+mn-ea"/>
                <a:ea typeface="+mn-ea"/>
              </a:rPr>
              <a:t>(term, doc) : doc</a:t>
            </a:r>
            <a:r>
              <a:rPr lang="ko-KR" altLang="en-US" dirty="0">
                <a:latin typeface="+mn-ea"/>
                <a:ea typeface="+mn-ea"/>
              </a:rPr>
              <a:t>에 있는 </a:t>
            </a:r>
            <a:r>
              <a:rPr lang="en-US" altLang="ko-KR" dirty="0">
                <a:latin typeface="+mn-ea"/>
                <a:ea typeface="+mn-ea"/>
              </a:rPr>
              <a:t>term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 err="1">
                <a:latin typeface="+mn-ea"/>
                <a:ea typeface="+mn-ea"/>
              </a:rPr>
              <a:t>tf</a:t>
            </a:r>
            <a:r>
              <a:rPr lang="ko-KR" altLang="en-US" dirty="0">
                <a:latin typeface="+mn-ea"/>
                <a:ea typeface="+mn-ea"/>
              </a:rPr>
              <a:t>를 계산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word_idf</a:t>
            </a:r>
            <a:r>
              <a:rPr lang="en-US" altLang="ko-KR" dirty="0">
                <a:latin typeface="+mn-ea"/>
                <a:ea typeface="+mn-ea"/>
              </a:rPr>
              <a:t>(term) : term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 err="1">
                <a:latin typeface="+mn-ea"/>
                <a:ea typeface="+mn-ea"/>
              </a:rPr>
              <a:t>idf</a:t>
            </a:r>
            <a:r>
              <a:rPr lang="ko-KR" altLang="en-US" dirty="0">
                <a:latin typeface="+mn-ea"/>
                <a:ea typeface="+mn-ea"/>
              </a:rPr>
              <a:t>를 계산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calc_sent_tfidf</a:t>
            </a:r>
            <a:r>
              <a:rPr lang="en-US" altLang="ko-KR" dirty="0">
                <a:latin typeface="+mn-ea"/>
                <a:ea typeface="+mn-ea"/>
              </a:rPr>
              <a:t>(sentence) : </a:t>
            </a:r>
            <a:r>
              <a:rPr lang="ko-KR" altLang="en-US" dirty="0">
                <a:latin typeface="+mn-ea"/>
                <a:ea typeface="+mn-ea"/>
              </a:rPr>
              <a:t>입력된 </a:t>
            </a:r>
            <a:r>
              <a:rPr lang="en-US" altLang="ko-KR" dirty="0">
                <a:latin typeface="+mn-ea"/>
                <a:ea typeface="+mn-ea"/>
              </a:rPr>
              <a:t>query</a:t>
            </a:r>
            <a:r>
              <a:rPr lang="ko-KR" altLang="en-US" dirty="0">
                <a:latin typeface="+mn-ea"/>
                <a:ea typeface="+mn-ea"/>
              </a:rPr>
              <a:t>인 </a:t>
            </a:r>
            <a:r>
              <a:rPr lang="en-US" altLang="ko-KR" dirty="0">
                <a:latin typeface="+mn-ea"/>
                <a:ea typeface="+mn-ea"/>
              </a:rPr>
              <a:t>sentence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 err="1">
                <a:latin typeface="+mn-ea"/>
                <a:ea typeface="+mn-ea"/>
              </a:rPr>
              <a:t>tf-idf</a:t>
            </a:r>
            <a:r>
              <a:rPr lang="ko-KR" altLang="en-US" dirty="0">
                <a:latin typeface="+mn-ea"/>
                <a:ea typeface="+mn-ea"/>
              </a:rPr>
              <a:t>를 계산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point_sorted_tfidf</a:t>
            </a:r>
            <a:r>
              <a:rPr lang="en-US" altLang="ko-KR" dirty="0">
                <a:latin typeface="+mn-ea"/>
                <a:ea typeface="+mn-ea"/>
              </a:rPr>
              <a:t>(sentence) : </a:t>
            </a:r>
            <a:r>
              <a:rPr lang="en-US" altLang="ko-KR" dirty="0" err="1">
                <a:latin typeface="+mn-ea"/>
                <a:ea typeface="+mn-ea"/>
              </a:rPr>
              <a:t>calc_sent_tfidf</a:t>
            </a:r>
            <a:r>
              <a:rPr lang="ko-KR" altLang="en-US" dirty="0">
                <a:latin typeface="+mn-ea"/>
                <a:ea typeface="+mn-ea"/>
              </a:rPr>
              <a:t>의 결과를 출력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5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 TF_IDF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코드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(1)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8E11A-D126-43AD-AE6B-656F2B39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71"/>
            <a:ext cx="9144000" cy="46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 TF_IDF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코드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(2)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8E11A-D126-43AD-AE6B-656F2B39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2" y="1398671"/>
            <a:ext cx="8725136" cy="50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 TF_IDF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168DB-FCC2-41D2-A4AD-A46AF967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1" y="1388549"/>
            <a:ext cx="8347298" cy="31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코드에서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아래처럼 바꾸고 결과 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/>
              <a:t>No, that would be too easy. Well, we`ll just see how he feels after I...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_0417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출력된 결과만 메일로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69CA9-1E82-4B8C-A556-D252CBBD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509267"/>
            <a:ext cx="7315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실습은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CS1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서버에서 진행하지만 모델 개발 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GUI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환경에서 파일탐색 및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GUI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편집기를 사용하기 위해 설치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설치 링크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en-US" altLang="ko-KR" dirty="0">
                <a:hlinkClick r:id="rId2"/>
              </a:rPr>
              <a:t>https://winscp.net/eng/download.php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Download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클릭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WinSCP</a:t>
            </a:r>
            <a:r>
              <a:rPr lang="ko-KR" altLang="en-US" dirty="0">
                <a:latin typeface="+mn-ea"/>
                <a:ea typeface="+mn-ea"/>
              </a:rPr>
              <a:t> 설치하기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설치 옵션은 건드릴 거 없이 </a:t>
            </a:r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 err="1">
                <a:latin typeface="+mn-ea"/>
                <a:ea typeface="+mn-ea"/>
              </a:rPr>
              <a:t>다음“만</a:t>
            </a:r>
            <a:r>
              <a:rPr lang="ko-KR" altLang="en-US" dirty="0">
                <a:latin typeface="+mn-ea"/>
                <a:ea typeface="+mn-ea"/>
              </a:rPr>
              <a:t> 눌러서 진행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A1C1F-7F6D-4696-A38F-26E8B7183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2" t="17237" b="10756"/>
          <a:stretch/>
        </p:blipFill>
        <p:spPr>
          <a:xfrm>
            <a:off x="1456052" y="2806574"/>
            <a:ext cx="3115948" cy="4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호스트 이름에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cs1.kangwon.ac.kr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저장을 누르면 왼쪽 칸에 저장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A0EF2-95FA-46AB-8623-BEA24972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10" y="2152937"/>
            <a:ext cx="6599780" cy="4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아이디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비밀번호를 입력하여 접속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경고창이 뜨면 </a:t>
            </a:r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”</a:t>
            </a:r>
            <a:r>
              <a:rPr lang="ko-KR" altLang="en-US" dirty="0">
                <a:latin typeface="+mn-ea"/>
                <a:ea typeface="+mn-ea"/>
              </a:rPr>
              <a:t>를 누르면 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161791-C2B4-4312-9DCC-E8C38D2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18" y="4379164"/>
            <a:ext cx="3199790" cy="23319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585D8-A3B4-409E-9A02-86B9EC11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18" y="1801640"/>
            <a:ext cx="2638980" cy="2113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6BF4DD-D4E0-4699-8B44-053EC815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14" y="1801640"/>
            <a:ext cx="2638980" cy="21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왼쪽 디렉토리가 접속을 시도한 곳</a:t>
            </a:r>
            <a:r>
              <a:rPr lang="en-US" altLang="ko-KR" dirty="0">
                <a:latin typeface="+mn-ea"/>
                <a:ea typeface="+mn-ea"/>
              </a:rPr>
              <a:t>(Windows)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오른쪽 디렉토리가 원격 접속한 곳</a:t>
            </a:r>
            <a:r>
              <a:rPr lang="en-US" altLang="ko-KR" dirty="0">
                <a:latin typeface="+mn-ea"/>
                <a:ea typeface="+mn-ea"/>
              </a:rPr>
              <a:t>(Linux)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49308-D156-4E90-8D86-EB3F3FA9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78" y="2212511"/>
            <a:ext cx="6645244" cy="42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기본적으로 파일을 열면 내장 프로그램을 통해 열림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내장 편집기보다 </a:t>
            </a:r>
            <a:r>
              <a:rPr lang="en-US" altLang="ko-KR" dirty="0">
                <a:latin typeface="+mn-ea"/>
                <a:ea typeface="+mn-ea"/>
              </a:rPr>
              <a:t>notepad++</a:t>
            </a:r>
            <a:r>
              <a:rPr lang="ko-KR" altLang="en-US" dirty="0">
                <a:latin typeface="+mn-ea"/>
                <a:ea typeface="+mn-ea"/>
              </a:rPr>
              <a:t>같은 외부 편집기 사용 추천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편집기 설정 방법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sz="1600" dirty="0">
                <a:latin typeface="+mn-ea"/>
                <a:ea typeface="+mn-ea"/>
              </a:rPr>
              <a:t>옵션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설정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편집기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추가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외부 편집기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찾아보기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527A7-E9CA-447D-A98D-71C9057AF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0" t="18464" r="26827" b="52395"/>
          <a:stretch/>
        </p:blipFill>
        <p:spPr>
          <a:xfrm>
            <a:off x="0" y="2796630"/>
            <a:ext cx="3304514" cy="2654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CC3F7-5AE3-4DDA-B7FF-79DD5D48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63" y="2810211"/>
            <a:ext cx="3304514" cy="265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E4E86-1A7A-4C6E-BD0E-AFAF29BB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020" y="3429000"/>
            <a:ext cx="2908270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기본 편집기로 쓸 편집기를 리스트 맨 위로 올려줘야 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원하는 편집기를 선택하고 위로 버튼을 눌러 맨 위로 올려준다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B40F5-9EF8-4BBB-B39D-9058113D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4" y="2619832"/>
            <a:ext cx="4164596" cy="3593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84D39C-0A59-43E5-9914-71100AF41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00" y="2619833"/>
            <a:ext cx="4164596" cy="35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8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새로 만들기로 파일이나 디렉토리를 생성 가능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실제 서버에도 적용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디렉토리에서 파일을 열어 수정 후 저장하면 실제 서버에도 변경사항이 저장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A3F03-C3E7-4306-8AEE-6E1BF1AC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31" t="25709" r="11584" b="60121"/>
          <a:stretch/>
        </p:blipFill>
        <p:spPr>
          <a:xfrm>
            <a:off x="1454666" y="2070979"/>
            <a:ext cx="3554842" cy="12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WinSCP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WinSCP </a:t>
            </a:r>
            <a:r>
              <a:rPr lang="ko-KR" altLang="en-US" dirty="0">
                <a:latin typeface="+mn-ea"/>
                <a:ea typeface="+mn-ea"/>
              </a:rPr>
              <a:t>새로 만들기를 통해 </a:t>
            </a:r>
            <a:r>
              <a:rPr lang="en-US" altLang="ko-KR" dirty="0">
                <a:latin typeface="+mn-ea"/>
                <a:ea typeface="+mn-ea"/>
              </a:rPr>
              <a:t>winscp_test.py </a:t>
            </a:r>
            <a:r>
              <a:rPr lang="ko-KR" altLang="en-US" dirty="0">
                <a:latin typeface="+mn-ea"/>
                <a:ea typeface="+mn-ea"/>
              </a:rPr>
              <a:t>생성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간단한 프린트문 작성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파일이 존재하는지 보고 실행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7B07B-A6CF-43F7-9EA4-8434C41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47" y="1766520"/>
            <a:ext cx="2638425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3BECF3-DE91-44F4-82D5-7F0B4183D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38" t="25709" r="11584" b="60121"/>
          <a:stretch/>
        </p:blipFill>
        <p:spPr>
          <a:xfrm>
            <a:off x="1321805" y="1766520"/>
            <a:ext cx="2067132" cy="1233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66E009-47D3-4AD6-8124-0C23C0FA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805" y="3641460"/>
            <a:ext cx="4648560" cy="607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F903EF-97DE-4E7D-8276-18AF35938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850" y="4717146"/>
            <a:ext cx="5933252" cy="10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236846</TotalTime>
  <Words>444</Words>
  <Application>Microsoft Office PowerPoint</Application>
  <PresentationFormat>화면 슬라이드 쇼(4:3)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 - IDF</vt:lpstr>
      <vt:lpstr>GUI 환경 설정</vt:lpstr>
      <vt:lpstr>GUI 환경 설정</vt:lpstr>
      <vt:lpstr>GUI 환경 설정</vt:lpstr>
      <vt:lpstr>GUI 환경 설정</vt:lpstr>
      <vt:lpstr>GUI 환경 설정</vt:lpstr>
      <vt:lpstr>GUI 환경 설정</vt:lpstr>
      <vt:lpstr>GUI 환경 설정</vt:lpstr>
      <vt:lpstr>GUI 환경 설정</vt:lpstr>
      <vt:lpstr>Awk를 이용한 Posting List 작성</vt:lpstr>
      <vt:lpstr>Awk를 이용한 Posting List 작성</vt:lpstr>
      <vt:lpstr>TF-IDF 클래스 만들기</vt:lpstr>
      <vt:lpstr>TF-IDF 클래스 만들기</vt:lpstr>
      <vt:lpstr>TF-IDF 클래스 만들기</vt:lpstr>
      <vt:lpstr>TF-IDF 클래스 만들기</vt:lpstr>
      <vt:lpstr>Homework #6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1893</cp:revision>
  <cp:lastPrinted>2017-05-31T06:29:37Z</cp:lastPrinted>
  <dcterms:created xsi:type="dcterms:W3CDTF">2014-06-11T05:15:08Z</dcterms:created>
  <dcterms:modified xsi:type="dcterms:W3CDTF">2019-04-16T08:25:55Z</dcterms:modified>
</cp:coreProperties>
</file>