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Music</a:t>
            </a:r>
            <a:r>
              <a:rPr lang="ko-KR" altLang="en-US" sz="3200" dirty="0"/>
              <a:t> </a:t>
            </a:r>
            <a:r>
              <a:rPr lang="en-US" altLang="ko-KR" sz="3200" dirty="0"/>
              <a:t>Player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activity_main.xml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F3F11-9AE7-40D1-9F9F-8169F0BF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5" y="1297930"/>
            <a:ext cx="6083930" cy="5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strings.xml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AC9192-6867-4055-8A8E-36931F81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8" y="2286000"/>
            <a:ext cx="449680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activity_music_player_control.xml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33E5C-65A7-46EC-AFB4-7A21B17A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46"/>
            <a:ext cx="5341544" cy="5330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2AE156-9C28-437E-AC96-E0E901AA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21" y="0"/>
            <a:ext cx="3731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26B98-3E68-48CD-A212-77CA9ED5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95" y="1368842"/>
            <a:ext cx="7079810" cy="53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MusicPlayerControl.java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86C100-46F6-4829-8E6A-AF907011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" y="1476880"/>
            <a:ext cx="4599162" cy="5381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5F12E-30DC-472C-AAF0-D9D0728F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99930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MusicPlayerControl.java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8BB215-88D3-41DE-A164-411F20E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988"/>
            <a:ext cx="5106154" cy="5470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3CCCB-7CBE-4ECF-A27B-248B86A9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351344"/>
            <a:ext cx="3933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234817</TotalTime>
  <Words>40</Words>
  <Application>Microsoft Office PowerPoint</Application>
  <PresentationFormat>화면 슬라이드 쇼(4:3)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Music Player</vt:lpstr>
      <vt:lpstr>Hint</vt:lpstr>
      <vt:lpstr>Hint</vt:lpstr>
      <vt:lpstr>Hint</vt:lpstr>
      <vt:lpstr>Hint</vt:lpstr>
      <vt:lpstr>Hint</vt:lpstr>
      <vt:lpstr>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1685</cp:revision>
  <cp:lastPrinted>2017-05-31T06:29:37Z</cp:lastPrinted>
  <dcterms:created xsi:type="dcterms:W3CDTF">2014-06-11T05:15:08Z</dcterms:created>
  <dcterms:modified xsi:type="dcterms:W3CDTF">2019-10-28T03:50:38Z</dcterms:modified>
</cp:coreProperties>
</file>