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77" r:id="rId4"/>
    <p:sldId id="278" r:id="rId5"/>
    <p:sldId id="279" r:id="rId6"/>
    <p:sldId id="280" r:id="rId7"/>
    <p:sldId id="281" r:id="rId8"/>
    <p:sldId id="283" r:id="rId9"/>
    <p:sldId id="286" r:id="rId10"/>
    <p:sldId id="287" r:id="rId11"/>
    <p:sldId id="284" r:id="rId12"/>
    <p:sldId id="285" r:id="rId13"/>
    <p:sldId id="288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Shell Script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Pipeline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과 같이 쓰는 명령어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tee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명령어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| tee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형태로 사용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해당 명령어의 결과를 화면과 파일 두가지로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sz="2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https://upload.wikimedia.org/wikipedia/commons/thumb/2/24/Tee.svg/600px-Tee.svg.png">
            <a:extLst>
              <a:ext uri="{FF2B5EF4-FFF2-40B4-BE49-F238E27FC236}">
                <a16:creationId xmlns:a16="http://schemas.microsoft.com/office/drawing/2014/main" id="{51EBE3D5-76BF-419E-A750-76AE0263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80" y="3179865"/>
            <a:ext cx="3078178" cy="19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A870F-A28B-4C83-B263-55DFA965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6" y="2844934"/>
            <a:ext cx="5657850" cy="2619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B00B60-E300-4DBB-BC43-A3C6242849A6}"/>
              </a:ext>
            </a:extLst>
          </p:cNvPr>
          <p:cNvSpPr/>
          <p:nvPr/>
        </p:nvSpPr>
        <p:spPr>
          <a:xfrm>
            <a:off x="1901094" y="4101220"/>
            <a:ext cx="679144" cy="181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9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Redirection ( &gt; 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사용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명령어의 결과를 화면에 출력하지 않고 지정한 파일로 출력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“&gt;”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덮어쓰기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“&gt;&gt;”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이어쓰기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E38F9-5188-4598-92CA-220E71CD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18" y="2340319"/>
            <a:ext cx="7778764" cy="15028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46CD9B-6C8D-42CC-9C89-78631DD8C6FE}"/>
              </a:ext>
            </a:extLst>
          </p:cNvPr>
          <p:cNvSpPr/>
          <p:nvPr/>
        </p:nvSpPr>
        <p:spPr>
          <a:xfrm>
            <a:off x="5015352" y="3134766"/>
            <a:ext cx="2263634" cy="31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2159F0-80AA-4D42-8642-C119A22E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8" y="4576522"/>
            <a:ext cx="7754050" cy="16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9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Redirection ( &lt; 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사용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명령어에 입력으로 사용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538C4-882F-42B3-8BB4-860441C0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5" y="2159242"/>
            <a:ext cx="8264010" cy="12697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BB2F73-5958-4652-9FDC-9B8506067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5" y="3793342"/>
            <a:ext cx="3799018" cy="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*.</a:t>
            </a:r>
            <a:r>
              <a:rPr lang="en-US" altLang="ko-KR" dirty="0" err="1"/>
              <a:t>sh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*.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실행할 리눅스 명령어들을 적어 둔 파일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첫 줄은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“#!”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써서 어떤 명령어 해석기를 사용할지 명시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#!/bin/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sh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#!/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usr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/bin/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perl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#!/bin/sed -f</a:t>
            </a:r>
          </a:p>
          <a:p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133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*.</a:t>
            </a:r>
            <a:r>
              <a:rPr lang="en-US" altLang="ko-KR" dirty="0" err="1"/>
              <a:t>sh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first_shell.sh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만들어 보기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“vim first_shell.sh”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새 파일 생성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눌러 입력모드로 전환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입력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Esc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눌러 입력모드 종료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“: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wq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입력하여 파일 저장 및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vim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하단 자동입력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1E432-AC5E-4CC6-81B0-A6866DAB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74" y="2498756"/>
            <a:ext cx="5185052" cy="13172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764A10-018C-4931-9C68-EE1F9794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3" y="5042130"/>
            <a:ext cx="8725834" cy="4515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0BB610-3E92-46E2-84AB-234888F85184}"/>
              </a:ext>
            </a:extLst>
          </p:cNvPr>
          <p:cNvSpPr/>
          <p:nvPr/>
        </p:nvSpPr>
        <p:spPr>
          <a:xfrm>
            <a:off x="3358568" y="5181334"/>
            <a:ext cx="1512196" cy="31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4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*.</a:t>
            </a:r>
            <a:r>
              <a:rPr lang="en-US" altLang="ko-KR" dirty="0" err="1"/>
              <a:t>sh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first_shell.sh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실행해 보기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“./first_shell.sh”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파일 실행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권한이 없다고 오류가 발생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*.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권한을 변경해야 실행 가능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 first_shell.sh”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실행하여 권한 변경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826B48-DACA-4C53-9302-88BB57F8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55" y="2076069"/>
            <a:ext cx="6877890" cy="6636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A549B8-0DCF-4F3E-BC9C-D26A7C2F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01" y="3740297"/>
            <a:ext cx="6196998" cy="8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6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 및 사용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선언은 자료형 선언 없이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사용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사용은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앞에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“$”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붙여서 사용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변수에 새 값을 대입할 때에는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“$”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쓰지 않는다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“make_variable.sh”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만들어서 아래 코드를 실행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 시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앞과 뒤에 공백이 있으면 안된다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B00356-D00B-42FA-8720-D2CEDE292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91" y="2805732"/>
            <a:ext cx="3965418" cy="1132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F6CFA-5F5C-483B-A326-4EEF6346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78" y="4902854"/>
            <a:ext cx="6838044" cy="12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계산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*.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변수는 문자열 기반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Pipeline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bc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이용하여 계산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E6810D-3D70-49E3-80A6-47FB3BC2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90" y="1801620"/>
            <a:ext cx="2263368" cy="16273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583EDC-F122-4A28-8C1C-829B6AC4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26" y="2570956"/>
            <a:ext cx="4373256" cy="8580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8502E9-0668-4B2B-A161-25A88D5F5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90" y="4433640"/>
            <a:ext cx="2480648" cy="1509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0F695B-ED01-4D3D-A970-2D3250C76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26" y="5085556"/>
            <a:ext cx="4190256" cy="8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6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명령어의 결과 저장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=`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   or  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=$(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저장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위의       키 의 문자를 나타냄 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빗면 6">
            <a:extLst>
              <a:ext uri="{FF2B5EF4-FFF2-40B4-BE49-F238E27FC236}">
                <a16:creationId xmlns:a16="http://schemas.microsoft.com/office/drawing/2014/main" id="{53260A50-ADBB-4EDF-BC39-599BFFFFAD9F}"/>
              </a:ext>
            </a:extLst>
          </p:cNvPr>
          <p:cNvSpPr/>
          <p:nvPr/>
        </p:nvSpPr>
        <p:spPr>
          <a:xfrm>
            <a:off x="3467477" y="1702052"/>
            <a:ext cx="416458" cy="416458"/>
          </a:xfrm>
          <a:prstGeom prst="bevel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~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`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1426BF-EF99-4C6E-881A-9F3CEF18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0" y="2390756"/>
            <a:ext cx="3459968" cy="16540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49D9A7-CF8E-4823-BDE7-CB7FA15C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79" y="2999114"/>
            <a:ext cx="4415074" cy="10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 형태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방법 말고 명령어를 실행하여 결과값을 가지고 비교하는 방법이 있지만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심화과정이므로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본 실습에서는 다루지 않음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C47AF-0B10-4499-8B61-931149999A1C}"/>
              </a:ext>
            </a:extLst>
          </p:cNvPr>
          <p:cNvSpPr txBox="1"/>
          <p:nvPr/>
        </p:nvSpPr>
        <p:spPr>
          <a:xfrm>
            <a:off x="1430447" y="1754941"/>
            <a:ext cx="180049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((</a:t>
            </a:r>
            <a:r>
              <a:rPr lang="ko-KR" altLang="en-US" dirty="0"/>
              <a:t>조건 문장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fi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9A2F6-BFA6-4537-A0B5-EF4529D7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76" y="224512"/>
            <a:ext cx="2933322" cy="30608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57B951-0C9E-4626-A79E-0F291559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94" y="3584775"/>
            <a:ext cx="4640804" cy="10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2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Script?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Shell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운영체제와 사용자 사이에 있는 명령어 해석기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Shell Script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명령어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유틸리티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실행파일 등을 묶어서 쓰기 쉽게 만들어주는 하나의 언어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Picture 4" descr="os shell에 대한 이미지 검색결과">
            <a:extLst>
              <a:ext uri="{FF2B5EF4-FFF2-40B4-BE49-F238E27FC236}">
                <a16:creationId xmlns:a16="http://schemas.microsoft.com/office/drawing/2014/main" id="{D08928AE-1708-463A-8565-33D5DBF8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23" y="3429000"/>
            <a:ext cx="3758354" cy="28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문과는 다르고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 형태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C47AF-0B10-4499-8B61-931149999A1C}"/>
              </a:ext>
            </a:extLst>
          </p:cNvPr>
          <p:cNvSpPr txBox="1"/>
          <p:nvPr/>
        </p:nvSpPr>
        <p:spPr>
          <a:xfrm>
            <a:off x="1439501" y="2098972"/>
            <a:ext cx="19398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</a:t>
            </a:r>
            <a:r>
              <a:rPr lang="ko-KR" altLang="en-US" dirty="0"/>
              <a:t> 리스트</a:t>
            </a:r>
            <a:endParaRPr lang="en-US" altLang="ko-KR" dirty="0"/>
          </a:p>
          <a:p>
            <a:r>
              <a:rPr lang="en-US" altLang="ko-KR" dirty="0"/>
              <a:t>do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done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CE7B34-7766-4A4A-B1BC-C156A78A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69389"/>
            <a:ext cx="3628156" cy="16289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452911-81E2-4290-8592-7D6EE7F0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33" y="3985651"/>
            <a:ext cx="4587556" cy="13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0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 형태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C47AF-0B10-4499-8B61-931149999A1C}"/>
              </a:ext>
            </a:extLst>
          </p:cNvPr>
          <p:cNvSpPr txBox="1"/>
          <p:nvPr/>
        </p:nvSpPr>
        <p:spPr>
          <a:xfrm>
            <a:off x="1385180" y="1791154"/>
            <a:ext cx="20040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while ((</a:t>
            </a:r>
            <a:r>
              <a:rPr lang="ko-KR" altLang="en-US" dirty="0"/>
              <a:t>조건 문장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do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명령문</a:t>
            </a:r>
            <a:endParaRPr lang="en-US" altLang="ko-KR" dirty="0"/>
          </a:p>
          <a:p>
            <a:r>
              <a:rPr lang="en-US" altLang="ko-KR" dirty="0"/>
              <a:t>done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208707-F2F9-401B-9469-FB57717C5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13" y="3443221"/>
            <a:ext cx="3150608" cy="23385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044056-EF2A-45A9-A5AD-228B05F6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22" y="4573179"/>
            <a:ext cx="4384528" cy="12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1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반복문의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구구단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배수만 출력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A3B9FF-9768-4C85-8798-FB8C5E493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7" y="1515706"/>
            <a:ext cx="4979408" cy="3826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909E9-BD44-48B0-864C-B058F1CC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75" y="356049"/>
            <a:ext cx="2970604" cy="60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0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구구단의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쉘 스크립트를 이용하여 구구단을 출력한다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배수는 같은 줄에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369 369”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출력하게 한다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“369 369”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줄은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뽑아서 파일에 따로 저장한다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구구단 스크립트 내부에는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Redirection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쓰지 말 것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!!!</a:t>
            </a:r>
          </a:p>
          <a:p>
            <a:pPr lvl="1"/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힌트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tee /dev/stderr |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_0313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EFB06-B793-481B-86E8-5A3DD63B36D0}"/>
              </a:ext>
            </a:extLst>
          </p:cNvPr>
          <p:cNvSpPr txBox="1"/>
          <p:nvPr/>
        </p:nvSpPr>
        <p:spPr>
          <a:xfrm>
            <a:off x="1376126" y="3247930"/>
            <a:ext cx="17860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2 * 1 = 2</a:t>
            </a:r>
          </a:p>
          <a:p>
            <a:r>
              <a:rPr lang="en-US" altLang="ko-KR" dirty="0"/>
              <a:t>2 * 2 = 4</a:t>
            </a:r>
          </a:p>
          <a:p>
            <a:r>
              <a:rPr lang="en-US" altLang="ko-KR" dirty="0"/>
              <a:t>2 * 3 = 6 369 369</a:t>
            </a:r>
          </a:p>
          <a:p>
            <a:r>
              <a:rPr lang="en-US" altLang="ko-KR" dirty="0"/>
              <a:t>2 * 4 =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4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ls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디렉토리 내의 파일 목록을 보여주는 명령어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sz="32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옵션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-r : reverse, </a:t>
            </a:r>
            <a:r>
              <a:rPr lang="ko-KR" altLang="en-US" dirty="0">
                <a:latin typeface="+mn-ea"/>
                <a:ea typeface="+mn-ea"/>
              </a:rPr>
              <a:t>역순으로 목록 정렬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sz="4000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-a : </a:t>
            </a:r>
            <a:r>
              <a:rPr lang="ko-KR" altLang="en-US" dirty="0" err="1">
                <a:latin typeface="+mn-ea"/>
                <a:ea typeface="+mn-ea"/>
              </a:rPr>
              <a:t>숨긴파일까지</a:t>
            </a:r>
            <a:r>
              <a:rPr lang="ko-KR" altLang="en-US" dirty="0">
                <a:latin typeface="+mn-ea"/>
                <a:ea typeface="+mn-ea"/>
              </a:rPr>
              <a:t> 모든 파일을 표시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sz="4000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-l : </a:t>
            </a:r>
            <a:r>
              <a:rPr lang="ko-KR" altLang="en-US" dirty="0">
                <a:latin typeface="+mn-ea"/>
                <a:ea typeface="+mn-ea"/>
              </a:rPr>
              <a:t>파일 권한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소유자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소유그룹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수정시간 등이 함께 표시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565DA-664A-4312-8250-4F50AD43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71" y="1720159"/>
            <a:ext cx="3996458" cy="4662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399F6D-E28E-4389-8807-5326D97B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71" y="2992170"/>
            <a:ext cx="3996458" cy="466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858CE8-D8F4-4BF4-81F9-95BA186E4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494" y="3984978"/>
            <a:ext cx="6347012" cy="457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5B5448-14AF-4511-9D34-80A8E6D8F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683" y="4968734"/>
            <a:ext cx="5524634" cy="9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echo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입력된 변수나 문자열을 출력하는 명령어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cat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파일을 열어 읽는 명령어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565DA-664A-4312-8250-4F50AD43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97" y="1720159"/>
            <a:ext cx="3969806" cy="4662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D13C9C-FCDA-49C2-9AFC-EAE36782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309088"/>
            <a:ext cx="75247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4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head –n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파일의 처음부터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tail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-n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파일의 끝에서부터 </a:t>
            </a:r>
            <a:r>
              <a:rPr lang="en-US" altLang="ko-KR" dirty="0">
                <a:latin typeface="+mn-ea"/>
                <a:ea typeface="+mn-ea"/>
              </a:rPr>
              <a:t>n</a:t>
            </a:r>
            <a:r>
              <a:rPr lang="ko-KR" altLang="en-US" dirty="0">
                <a:latin typeface="+mn-ea"/>
                <a:ea typeface="+mn-ea"/>
              </a:rPr>
              <a:t>줄 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4E025-BA46-45B7-BB55-CD095F71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695049"/>
            <a:ext cx="7534275" cy="923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5C74E6-B76D-4899-B000-C26A08CC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898271"/>
            <a:ext cx="75152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mkdir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디렉토리 폴더 생성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rmdir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디렉토리 폴더 제거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1DFEF-A60E-4DE2-AFA4-CB6E34FA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885" y="1819747"/>
            <a:ext cx="4870230" cy="7016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BD48D9-221C-49A5-A08D-7FF3152C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86" y="3930254"/>
            <a:ext cx="4870229" cy="765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D77F8B-1746-438F-AEA9-1515613FB0CA}"/>
              </a:ext>
            </a:extLst>
          </p:cNvPr>
          <p:cNvSpPr/>
          <p:nvPr/>
        </p:nvSpPr>
        <p:spPr>
          <a:xfrm>
            <a:off x="6300945" y="2209046"/>
            <a:ext cx="706170" cy="31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5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wc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 내의 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단어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문자의 수를 표시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clear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터미널 창의 모든 내용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52C304-BD0C-44C5-B5A9-2B62DEE5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7" y="1855961"/>
            <a:ext cx="5452106" cy="755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C43D6C-3BB0-476A-B550-5970A6931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62"/>
          <a:stretch/>
        </p:blipFill>
        <p:spPr>
          <a:xfrm>
            <a:off x="435079" y="3886200"/>
            <a:ext cx="3369398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55BB4E-C27E-4112-A297-E034982198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483" b="28000"/>
          <a:stretch/>
        </p:blipFill>
        <p:spPr>
          <a:xfrm>
            <a:off x="5644795" y="3886200"/>
            <a:ext cx="2664266" cy="20574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BD3C184-6FBC-4F8F-80F7-F5CBD012A244}"/>
              </a:ext>
            </a:extLst>
          </p:cNvPr>
          <p:cNvSpPr/>
          <p:nvPr/>
        </p:nvSpPr>
        <p:spPr>
          <a:xfrm>
            <a:off x="4235432" y="4672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Pipeline ( | 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명령어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 |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명령어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형태로 사용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명령어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결과를 명령어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전달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“echo 11+9”   vs 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“echo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11+9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|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bc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A9F1D-795B-4562-A78A-BDC09952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65" y="2516864"/>
            <a:ext cx="4603060" cy="1099994"/>
          </a:xfrm>
          <a:prstGeom prst="rect">
            <a:avLst/>
          </a:prstGeom>
        </p:spPr>
      </p:pic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1D175F6D-4626-4A0A-8194-00051B897943}"/>
              </a:ext>
            </a:extLst>
          </p:cNvPr>
          <p:cNvSpPr/>
          <p:nvPr/>
        </p:nvSpPr>
        <p:spPr>
          <a:xfrm>
            <a:off x="2815629" y="914400"/>
            <a:ext cx="416458" cy="416458"/>
          </a:xfrm>
          <a:prstGeom prst="bevel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\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228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Pipeline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과 같이 쓰는 명령어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grep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명령어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| grep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단어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형태로 사용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해당 명령어의 결과에서 단어가 들어간 줄만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sz="24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sort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명령어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| sort”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형태로 사용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명령어의 결과를 정렬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6242D-ED86-4D24-B2FD-7FC1C026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14" y="2390116"/>
            <a:ext cx="8201372" cy="13897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FC16E7-F7E0-4644-8492-BD4BB378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712328"/>
            <a:ext cx="3515368" cy="14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4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235008</TotalTime>
  <Words>679</Words>
  <Application>Microsoft Office PowerPoint</Application>
  <PresentationFormat>화면 슬라이드 쇼(4:3)</PresentationFormat>
  <Paragraphs>262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Shell Script</vt:lpstr>
      <vt:lpstr>Shell Script?</vt:lpstr>
      <vt:lpstr>기본 명령어</vt:lpstr>
      <vt:lpstr>기본 명령어</vt:lpstr>
      <vt:lpstr>기본 명령어</vt:lpstr>
      <vt:lpstr>기본 명령어</vt:lpstr>
      <vt:lpstr>기본 명령어</vt:lpstr>
      <vt:lpstr>Pipeline &amp; Redirection</vt:lpstr>
      <vt:lpstr>Pipeline &amp; Redirection</vt:lpstr>
      <vt:lpstr>Pipeline &amp; Redirection</vt:lpstr>
      <vt:lpstr>Pipeline &amp; Redirection</vt:lpstr>
      <vt:lpstr>Pipeline &amp; Redirection</vt:lpstr>
      <vt:lpstr>*.sh File</vt:lpstr>
      <vt:lpstr>*.sh File</vt:lpstr>
      <vt:lpstr>*.sh File</vt:lpstr>
      <vt:lpstr>변수</vt:lpstr>
      <vt:lpstr>변수</vt:lpstr>
      <vt:lpstr>변수</vt:lpstr>
      <vt:lpstr>조건문</vt:lpstr>
      <vt:lpstr>반복문</vt:lpstr>
      <vt:lpstr>반복문</vt:lpstr>
      <vt:lpstr>조건문과 반복문의 응용</vt:lpstr>
      <vt:lpstr>Homework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1692</cp:revision>
  <cp:lastPrinted>2017-05-31T06:29:37Z</cp:lastPrinted>
  <dcterms:created xsi:type="dcterms:W3CDTF">2014-06-11T05:15:08Z</dcterms:created>
  <dcterms:modified xsi:type="dcterms:W3CDTF">2019-03-11T21:18:24Z</dcterms:modified>
</cp:coreProperties>
</file>