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82" r:id="rId4"/>
    <p:sldId id="283" r:id="rId5"/>
    <p:sldId id="286" r:id="rId6"/>
    <p:sldId id="285" r:id="rId7"/>
    <p:sldId id="287" r:id="rId8"/>
    <p:sldId id="288" r:id="rId9"/>
    <p:sldId id="281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Music</a:t>
            </a:r>
            <a:r>
              <a:rPr lang="ko-KR" altLang="en-US" sz="3200" dirty="0"/>
              <a:t> </a:t>
            </a:r>
            <a:r>
              <a:rPr lang="en-US" altLang="ko-KR" sz="3200" dirty="0"/>
              <a:t>Player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음악 리스트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음악 선택 시 음악 정보 및 재생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앨범 아트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음악 제목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아티스트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재생 화면에 음악 조정 버튼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재생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1"/>
            <a:ext cx="3299295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선택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음악 선택 시 음악 정보 및 재생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앨범 아트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음악 제목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아티스트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재생 화면에 음악 조정 버튼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재생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006C7-ECFF-4F06-ACDC-344AA714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38" b="36502"/>
          <a:stretch/>
        </p:blipFill>
        <p:spPr>
          <a:xfrm>
            <a:off x="6187486" y="289712"/>
            <a:ext cx="2613730" cy="22090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44DAB4-BFA3-4540-88A1-83A72E7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34" b="36238"/>
          <a:stretch/>
        </p:blipFill>
        <p:spPr>
          <a:xfrm>
            <a:off x="5716317" y="2104588"/>
            <a:ext cx="2558550" cy="2155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8E623-9AB0-4F08-95E3-726CAD628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33" b="36238"/>
          <a:stretch/>
        </p:blipFill>
        <p:spPr>
          <a:xfrm>
            <a:off x="6306687" y="3961807"/>
            <a:ext cx="2620030" cy="22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조정 버튼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재생</a:t>
            </a:r>
            <a:r>
              <a:rPr lang="en-US" altLang="ko-KR" dirty="0">
                <a:latin typeface="+mn-ea"/>
                <a:ea typeface="+mn-ea"/>
              </a:rPr>
              <a:t>(Play)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처음부터 재생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정지</a:t>
            </a:r>
            <a:r>
              <a:rPr lang="en-US" altLang="ko-KR" dirty="0">
                <a:latin typeface="+mn-ea"/>
                <a:ea typeface="+mn-ea"/>
              </a:rPr>
              <a:t>(Stop)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음악 정지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(Pause)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 일시정지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Resume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누를 경우 이어서 재생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2"/>
            <a:ext cx="3299295" cy="68579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DBCD8A-3646-4C3D-BE68-611A7E68D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58" b="35973"/>
          <a:stretch/>
        </p:blipFill>
        <p:spPr>
          <a:xfrm>
            <a:off x="1272702" y="4358025"/>
            <a:ext cx="3299298" cy="4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선택한 음악 이름을 재생 액티비티로 전송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B8398-2098-44DE-903D-1080478B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25" y="2066076"/>
            <a:ext cx="6663350" cy="40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전달 받은 제목을 기준으로 각각 조건문에 의해 </a:t>
            </a:r>
            <a:r>
              <a:rPr lang="en-US" altLang="ko-KR" dirty="0">
                <a:latin typeface="+mn-ea"/>
                <a:ea typeface="+mn-ea"/>
              </a:rPr>
              <a:t>Media Player </a:t>
            </a:r>
            <a:r>
              <a:rPr lang="ko-KR" altLang="en-US" dirty="0">
                <a:latin typeface="+mn-ea"/>
                <a:ea typeface="+mn-ea"/>
              </a:rPr>
              <a:t>생성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0CC3-D0E9-4FD8-A3F5-C0C427D06F45}"/>
              </a:ext>
            </a:extLst>
          </p:cNvPr>
          <p:cNvGrpSpPr/>
          <p:nvPr/>
        </p:nvGrpSpPr>
        <p:grpSpPr>
          <a:xfrm>
            <a:off x="1077361" y="2395756"/>
            <a:ext cx="6989277" cy="3152640"/>
            <a:chOff x="1077360" y="1842831"/>
            <a:chExt cx="6989277" cy="31526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AB6A47-005A-4D0D-9532-90BF837F2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94154"/>
            <a:stretch/>
          </p:blipFill>
          <p:spPr>
            <a:xfrm>
              <a:off x="1077363" y="1842831"/>
              <a:ext cx="6989274" cy="5563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3D52FD-47E3-41DC-A303-E3809D80C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5676" r="6849" b="85083"/>
            <a:stretch/>
          </p:blipFill>
          <p:spPr>
            <a:xfrm>
              <a:off x="1077362" y="2399168"/>
              <a:ext cx="6989273" cy="6337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2F997B-951B-4D5A-AA6A-A541DB218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450" b="49931"/>
            <a:stretch/>
          </p:blipFill>
          <p:spPr>
            <a:xfrm>
              <a:off x="1077360" y="3032912"/>
              <a:ext cx="6989274" cy="19625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C085F1-CB5A-48FF-B689-1407BD3412EB}"/>
                </a:ext>
              </a:extLst>
            </p:cNvPr>
            <p:cNvSpPr txBox="1"/>
            <p:nvPr/>
          </p:nvSpPr>
          <p:spPr>
            <a:xfrm>
              <a:off x="3874883" y="260428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중간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97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 정지 버튼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아래처럼 생성 가능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다른 방법 사용 가능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D136F-BB19-4235-9BEC-5A9D6635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22" y="2097230"/>
            <a:ext cx="5106156" cy="38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MediaPlayer</a:t>
            </a:r>
            <a:r>
              <a:rPr lang="ko-KR" altLang="en-US" dirty="0">
                <a:latin typeface="+mn-ea"/>
                <a:ea typeface="+mn-ea"/>
              </a:rPr>
              <a:t>는 시스템 리소스를 많이 차지해서 아래와 같이 액티비티 제거 시 </a:t>
            </a:r>
            <a:r>
              <a:rPr lang="en-US" altLang="ko-KR" dirty="0" err="1">
                <a:latin typeface="+mn-ea"/>
                <a:ea typeface="+mn-ea"/>
              </a:rPr>
              <a:t>MediaPlayer</a:t>
            </a:r>
            <a:r>
              <a:rPr lang="ko-KR" altLang="en-US" dirty="0">
                <a:latin typeface="+mn-ea"/>
                <a:ea typeface="+mn-ea"/>
              </a:rPr>
              <a:t>도 제거해야 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4F330-7EFB-4038-8E4D-43CCA2D1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41" y="2141571"/>
            <a:ext cx="5269118" cy="42619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06FF-9DE6-4DEF-8DEC-D5D72468CE90}"/>
              </a:ext>
            </a:extLst>
          </p:cNvPr>
          <p:cNvSpPr/>
          <p:nvPr/>
        </p:nvSpPr>
        <p:spPr>
          <a:xfrm>
            <a:off x="2199992" y="4019739"/>
            <a:ext cx="2507810" cy="2172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201816042_1023_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가상 안드로이드 실행 결과 및 코드 복사 후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주말에 예제 코드 공개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234811</TotalTime>
  <Words>189</Words>
  <Application>Microsoft Office PowerPoint</Application>
  <PresentationFormat>화면 슬라이드 쇼(4:3)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Music Player</vt:lpstr>
      <vt:lpstr>Music Player</vt:lpstr>
      <vt:lpstr>Music Player</vt:lpstr>
      <vt:lpstr>Music Player</vt:lpstr>
      <vt:lpstr>Hint</vt:lpstr>
      <vt:lpstr>Hint</vt:lpstr>
      <vt:lpstr>Hint</vt:lpstr>
      <vt:lpstr>Hint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1684</cp:revision>
  <cp:lastPrinted>2017-05-31T06:29:37Z</cp:lastPrinted>
  <dcterms:created xsi:type="dcterms:W3CDTF">2014-06-11T05:15:08Z</dcterms:created>
  <dcterms:modified xsi:type="dcterms:W3CDTF">2019-10-22T23:58:45Z</dcterms:modified>
</cp:coreProperties>
</file>