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72" r:id="rId5"/>
    <p:sldId id="273" r:id="rId6"/>
    <p:sldId id="274" r:id="rId7"/>
    <p:sldId id="276" r:id="rId8"/>
    <p:sldId id="267" r:id="rId9"/>
    <p:sldId id="278" r:id="rId1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bangde.github.io/" TargetMode="External"/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Orientation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Profile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이름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소속 </a:t>
            </a:r>
            <a:r>
              <a:rPr lang="en-US" altLang="ko-KR" dirty="0">
                <a:latin typeface="+mn-ea"/>
                <a:ea typeface="+mn-ea"/>
              </a:rPr>
              <a:t>: Intelligent software Lab.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직위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석사</a:t>
            </a:r>
            <a:r>
              <a:rPr lang="en-US" altLang="ko-KR" dirty="0">
                <a:latin typeface="+mn-ea"/>
                <a:ea typeface="+mn-ea"/>
              </a:rPr>
              <a:t> 2</a:t>
            </a:r>
            <a:r>
              <a:rPr lang="ko-KR" altLang="en-US" dirty="0" err="1">
                <a:latin typeface="+mn-ea"/>
                <a:ea typeface="+mn-ea"/>
              </a:rPr>
              <a:t>년차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연구실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공동 연구실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한빛관 </a:t>
            </a:r>
            <a:r>
              <a:rPr lang="en-US" altLang="ko-KR" dirty="0">
                <a:latin typeface="+mn-ea"/>
                <a:ea typeface="+mn-ea"/>
              </a:rPr>
              <a:t>401</a:t>
            </a:r>
            <a:r>
              <a:rPr lang="ko-KR" altLang="en-US" dirty="0">
                <a:latin typeface="+mn-ea"/>
                <a:ea typeface="+mn-ea"/>
              </a:rPr>
              <a:t>호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010-7761-5065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이메일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홈페이지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  <a:ea typeface="+mn-ea"/>
                <a:hlinkClick r:id="rId3"/>
              </a:rPr>
              <a:t>https://bbangde.github.io/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82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9" y="1240325"/>
            <a:ext cx="8081262" cy="43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0" r="46527" b="81386"/>
          <a:stretch/>
        </p:blipFill>
        <p:spPr>
          <a:xfrm>
            <a:off x="1136211" y="1131684"/>
            <a:ext cx="6871578" cy="20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8438AB-8AEA-4BB7-8816-5FED4021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0" r="46527" b="81386"/>
          <a:stretch/>
        </p:blipFill>
        <p:spPr>
          <a:xfrm>
            <a:off x="1136211" y="1131684"/>
            <a:ext cx="6871578" cy="20822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A98C21-3DB5-45B2-81C4-648AA4B9F4B0}"/>
              </a:ext>
            </a:extLst>
          </p:cNvPr>
          <p:cNvSpPr/>
          <p:nvPr/>
        </p:nvSpPr>
        <p:spPr>
          <a:xfrm>
            <a:off x="4409038" y="2172832"/>
            <a:ext cx="669956" cy="4436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8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653BD-7304-4172-8DE6-FF1565EB5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1" y="1335009"/>
            <a:ext cx="7731658" cy="41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653BD-7304-4172-8DE6-FF1565EB5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42154" b="51675"/>
          <a:stretch/>
        </p:blipFill>
        <p:spPr>
          <a:xfrm>
            <a:off x="1671852" y="1538901"/>
            <a:ext cx="5800296" cy="37801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666C75-D22E-43A6-9179-2D7954C80EBF}"/>
              </a:ext>
            </a:extLst>
          </p:cNvPr>
          <p:cNvSpPr/>
          <p:nvPr/>
        </p:nvSpPr>
        <p:spPr>
          <a:xfrm>
            <a:off x="1892173" y="3983525"/>
            <a:ext cx="1611517" cy="2716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21B9B-5DE3-4932-92E2-141E3DDCE672}"/>
              </a:ext>
            </a:extLst>
          </p:cNvPr>
          <p:cNvSpPr/>
          <p:nvPr/>
        </p:nvSpPr>
        <p:spPr>
          <a:xfrm>
            <a:off x="2035519" y="4579544"/>
            <a:ext cx="1611517" cy="27160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D9085-FDB0-455C-911B-09E5B999757A}"/>
              </a:ext>
            </a:extLst>
          </p:cNvPr>
          <p:cNvSpPr txBox="1"/>
          <p:nvPr/>
        </p:nvSpPr>
        <p:spPr>
          <a:xfrm>
            <a:off x="190123" y="315224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교수님 정보검색 홈페이지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BA579FA-8645-4AEF-947B-E62957A826F2}"/>
              </a:ext>
            </a:extLst>
          </p:cNvPr>
          <p:cNvCxnSpPr>
            <a:stCxn id="4" idx="1"/>
            <a:endCxn id="7" idx="2"/>
          </p:cNvCxnSpPr>
          <p:nvPr/>
        </p:nvCxnSpPr>
        <p:spPr>
          <a:xfrm rot="10800000">
            <a:off x="1604935" y="3521573"/>
            <a:ext cx="287239" cy="59775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35F701-58C9-47B6-9CD8-ED54FF9AA348}"/>
              </a:ext>
            </a:extLst>
          </p:cNvPr>
          <p:cNvSpPr txBox="1"/>
          <p:nvPr/>
        </p:nvSpPr>
        <p:spPr>
          <a:xfrm>
            <a:off x="4018230" y="513443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5B9BD5"/>
                </a:solidFill>
              </a:rPr>
              <a:t>강의 자료 다운로드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CF9C90E-E941-43C1-9815-8C61C1C335D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647036" y="4715346"/>
            <a:ext cx="371194" cy="603753"/>
          </a:xfrm>
          <a:prstGeom prst="bentConnector3">
            <a:avLst>
              <a:gd name="adj1" fmla="val 50000"/>
            </a:avLst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리눅스 </a:t>
            </a:r>
            <a:r>
              <a:rPr lang="en-US" altLang="ko-KR" dirty="0">
                <a:solidFill>
                  <a:prstClr val="black"/>
                </a:solidFill>
              </a:rPr>
              <a:t>shell </a:t>
            </a:r>
            <a:r>
              <a:rPr lang="ko-KR" altLang="en-US" dirty="0">
                <a:solidFill>
                  <a:prstClr val="black"/>
                </a:solidFill>
              </a:rPr>
              <a:t>익히기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Sed, </a:t>
            </a:r>
            <a:r>
              <a:rPr lang="en-US" altLang="ko-KR" dirty="0" err="1">
                <a:solidFill>
                  <a:prstClr val="black"/>
                </a:solidFill>
              </a:rPr>
              <a:t>Awk</a:t>
            </a:r>
            <a:r>
              <a:rPr lang="en-US" altLang="ko-KR" dirty="0">
                <a:solidFill>
                  <a:prstClr val="black"/>
                </a:solidFill>
              </a:rPr>
              <a:t>  </a:t>
            </a:r>
            <a:r>
              <a:rPr lang="ko-KR" altLang="en-US" dirty="0">
                <a:solidFill>
                  <a:prstClr val="black"/>
                </a:solidFill>
              </a:rPr>
              <a:t>익히기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Posting list </a:t>
            </a:r>
            <a:r>
              <a:rPr lang="ko-KR" altLang="en-US" dirty="0">
                <a:solidFill>
                  <a:prstClr val="black"/>
                </a:solidFill>
              </a:rPr>
              <a:t>생성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Python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Scoring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정보검색기 구현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파이썬 </a:t>
            </a:r>
            <a:r>
              <a:rPr lang="en-US" altLang="ko-KR" dirty="0">
                <a:solidFill>
                  <a:prstClr val="black"/>
                </a:solidFill>
              </a:rPr>
              <a:t>bottle </a:t>
            </a:r>
            <a:r>
              <a:rPr lang="ko-KR" altLang="en-US" dirty="0">
                <a:solidFill>
                  <a:prstClr val="black"/>
                </a:solidFill>
              </a:rPr>
              <a:t>웹 프레임워크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정보검색기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대상언어 및 </a:t>
            </a:r>
            <a:r>
              <a:rPr lang="ko-KR" altLang="en-US" dirty="0" err="1">
                <a:latin typeface="+mn-ea"/>
                <a:ea typeface="+mn-ea"/>
              </a:rPr>
              <a:t>문서셋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영어 </a:t>
            </a:r>
            <a:r>
              <a:rPr lang="en-US" altLang="ko-KR" dirty="0">
                <a:latin typeface="+mn-ea"/>
                <a:ea typeface="+mn-ea"/>
              </a:rPr>
              <a:t>TREC AP88 </a:t>
            </a:r>
            <a:r>
              <a:rPr lang="ko-KR" altLang="en-US" dirty="0" err="1">
                <a:latin typeface="+mn-ea"/>
                <a:ea typeface="+mn-ea"/>
              </a:rPr>
              <a:t>문서셋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(242MB)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정보검색 모델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tf-idf</a:t>
            </a:r>
            <a:r>
              <a:rPr lang="en-US" altLang="ko-KR" dirty="0">
                <a:latin typeface="+mn-ea"/>
                <a:ea typeface="+mn-ea"/>
              </a:rPr>
              <a:t> weighting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Porter stemmer </a:t>
            </a:r>
            <a:r>
              <a:rPr lang="ko-KR" altLang="en-US" dirty="0">
                <a:latin typeface="+mn-ea"/>
                <a:ea typeface="+mn-ea"/>
              </a:rPr>
              <a:t>추가 </a:t>
            </a:r>
            <a:r>
              <a:rPr lang="en-US" altLang="ko-KR" dirty="0">
                <a:latin typeface="+mn-ea"/>
                <a:ea typeface="+mn-ea"/>
              </a:rPr>
              <a:t>(Porter stemmer </a:t>
            </a:r>
            <a:r>
              <a:rPr lang="ko-KR" altLang="en-US" dirty="0">
                <a:latin typeface="+mn-ea"/>
                <a:ea typeface="+mn-ea"/>
              </a:rPr>
              <a:t>모듈은 주어짐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및 </a:t>
            </a:r>
            <a:r>
              <a:rPr lang="en-US" altLang="ko-KR" dirty="0">
                <a:latin typeface="+mn-ea"/>
                <a:ea typeface="+mn-ea"/>
              </a:rPr>
              <a:t>Sed/</a:t>
            </a:r>
            <a:r>
              <a:rPr lang="en-US" altLang="ko-KR" dirty="0" err="1">
                <a:latin typeface="+mn-ea"/>
                <a:ea typeface="+mn-ea"/>
              </a:rPr>
              <a:t>Awk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대신 </a:t>
            </a:r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을 이용한 </a:t>
            </a:r>
            <a:r>
              <a:rPr lang="en-US" altLang="ko-KR" dirty="0">
                <a:latin typeface="+mn-ea"/>
                <a:ea typeface="+mn-ea"/>
              </a:rPr>
              <a:t>Posting list </a:t>
            </a:r>
            <a:r>
              <a:rPr lang="ko-KR" altLang="en-US" dirty="0">
                <a:latin typeface="+mn-ea"/>
                <a:ea typeface="+mn-ea"/>
              </a:rPr>
              <a:t>생성 모듈 구현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dictionary </a:t>
            </a:r>
            <a:r>
              <a:rPr lang="ko-KR" altLang="en-US" dirty="0">
                <a:latin typeface="+mn-ea"/>
                <a:ea typeface="+mn-ea"/>
              </a:rPr>
              <a:t>대신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로 구현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Evaluation </a:t>
            </a:r>
            <a:r>
              <a:rPr lang="ko-KR" altLang="en-US" dirty="0">
                <a:latin typeface="+mn-ea"/>
                <a:ea typeface="+mn-ea"/>
              </a:rPr>
              <a:t>포맷 출력 및 이를 이용한 성능 측정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성능 측정 프로그램은 주어짐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추가 옵션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구현을 하면 추가 점수 주어짐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정보검색 모델 추가</a:t>
            </a:r>
            <a:r>
              <a:rPr lang="en-US" altLang="ko-KR" dirty="0">
                <a:latin typeface="+mn-ea"/>
                <a:ea typeface="+mn-ea"/>
              </a:rPr>
              <a:t>: Vector space model (</a:t>
            </a:r>
            <a:r>
              <a:rPr lang="ko-KR" altLang="en-US" dirty="0">
                <a:latin typeface="+mn-ea"/>
                <a:ea typeface="+mn-ea"/>
              </a:rPr>
              <a:t>다양한 옵션 구현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lnc.ltc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등</a:t>
            </a:r>
            <a:r>
              <a:rPr lang="en-US" altLang="ko-KR" dirty="0">
                <a:latin typeface="+mn-ea"/>
                <a:ea typeface="+mn-ea"/>
              </a:rPr>
              <a:t>), BM25, Language model for IR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Python</a:t>
            </a:r>
            <a:r>
              <a:rPr lang="ko-KR" altLang="en-US" dirty="0">
                <a:latin typeface="+mn-ea"/>
                <a:ea typeface="+mn-ea"/>
              </a:rPr>
              <a:t>으로 </a:t>
            </a:r>
            <a:r>
              <a:rPr lang="en-US" altLang="ko-KR" dirty="0">
                <a:latin typeface="+mn-ea"/>
                <a:ea typeface="+mn-ea"/>
              </a:rPr>
              <a:t>CGI </a:t>
            </a:r>
            <a:r>
              <a:rPr lang="ko-KR" altLang="en-US" dirty="0">
                <a:latin typeface="+mn-ea"/>
                <a:ea typeface="+mn-ea"/>
              </a:rPr>
              <a:t>구현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인터넷 브라우저에서 정보검색기 실행 가능 하도록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한국어 정보검색기 구현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음절 </a:t>
            </a:r>
            <a:r>
              <a:rPr lang="en-US" altLang="ko-KR" dirty="0">
                <a:latin typeface="+mn-ea"/>
                <a:ea typeface="+mn-ea"/>
              </a:rPr>
              <a:t>bigram model </a:t>
            </a:r>
            <a:r>
              <a:rPr lang="ko-KR" altLang="en-US" dirty="0">
                <a:latin typeface="+mn-ea"/>
                <a:ea typeface="+mn-ea"/>
              </a:rPr>
              <a:t>이용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234442</TotalTime>
  <Words>200</Words>
  <Application>Microsoft Office PowerPoint</Application>
  <PresentationFormat>화면 슬라이드 쇼(4:3)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Orientation</vt:lpstr>
      <vt:lpstr>Introduction</vt:lpstr>
      <vt:lpstr>PPT</vt:lpstr>
      <vt:lpstr>PPT</vt:lpstr>
      <vt:lpstr>PPT</vt:lpstr>
      <vt:lpstr>PPT</vt:lpstr>
      <vt:lpstr>PPT</vt:lpstr>
      <vt:lpstr>To do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1634</cp:revision>
  <cp:lastPrinted>2017-05-31T06:29:37Z</cp:lastPrinted>
  <dcterms:created xsi:type="dcterms:W3CDTF">2014-06-11T05:15:08Z</dcterms:created>
  <dcterms:modified xsi:type="dcterms:W3CDTF">2019-03-05T14:00:08Z</dcterms:modified>
</cp:coreProperties>
</file>