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67" r:id="rId3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00FF"/>
    <a:srgbClr val="CCEFFC"/>
    <a:srgbClr val="0066FF"/>
    <a:srgbClr val="F62EDE"/>
    <a:srgbClr val="FF6600"/>
    <a:srgbClr val="CCCCFF"/>
    <a:srgbClr val="D2DEEF"/>
    <a:srgbClr val="EAEFF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3203" autoAdjust="0"/>
  </p:normalViewPr>
  <p:slideViewPr>
    <p:cSldViewPr snapToGrid="0">
      <p:cViewPr varScale="1">
        <p:scale>
          <a:sx n="106" d="100"/>
          <a:sy n="106" d="100"/>
        </p:scale>
        <p:origin x="210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2019-03-13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2019-03-13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/>
              <a:t>Q A</a:t>
            </a:r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주석 색 변경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041678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latin typeface="Book Antiqua" panose="02040602050305030304" pitchFamily="18" charset="0"/>
              </a:rPr>
              <a:t>Intelligent software Lab.</a:t>
            </a:r>
          </a:p>
          <a:p>
            <a:r>
              <a:rPr lang="ko-KR" altLang="en-US" b="1" dirty="0"/>
              <a:t>전재원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 색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#!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라인이 진한 파랑색이라 안보이는 경우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CS1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서버에 접속해서 다른 디렉토리로 이동하지 않고 홈 디렉토리에서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“vim .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vimrc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”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를 실행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내용이 있던 없던 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i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키를 눌러서 입력모드로 전환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:highlight Comment term=bold 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ctermfg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=2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위의 내용을 입력한 후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“: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wq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”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를 입력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이제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.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sh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파일을 만들어서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#!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를 쓰면 밝은 초록색으로 보임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92EF21-4B1F-4C9E-AA4A-1EAE6F5EB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13" y="4304923"/>
            <a:ext cx="5078188" cy="457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8A733F-96DE-4A57-AD45-E029483C0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13" y="3571273"/>
            <a:ext cx="5839480" cy="58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69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235195</TotalTime>
  <Words>71</Words>
  <Application>Microsoft Office PowerPoint</Application>
  <PresentationFormat>화면 슬라이드 쇼(4:3)</PresentationFormat>
  <Paragraphs>14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주석 색 변경</vt:lpstr>
      <vt:lpstr>주석 색 변경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Jaewon</cp:lastModifiedBy>
  <cp:revision>1693</cp:revision>
  <cp:lastPrinted>2017-05-31T06:29:37Z</cp:lastPrinted>
  <dcterms:created xsi:type="dcterms:W3CDTF">2014-06-11T05:15:08Z</dcterms:created>
  <dcterms:modified xsi:type="dcterms:W3CDTF">2019-03-13T07:28:45Z</dcterms:modified>
</cp:coreProperties>
</file>