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82" r:id="rId4"/>
    <p:sldId id="283" r:id="rId5"/>
    <p:sldId id="284" r:id="rId6"/>
    <p:sldId id="281" r:id="rId7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won Jeon" initials="JJ" lastIdx="1" clrIdx="0">
    <p:extLst>
      <p:ext uri="{19B8F6BF-5375-455C-9EA6-DF929625EA0E}">
        <p15:presenceInfo xmlns:p15="http://schemas.microsoft.com/office/powerpoint/2012/main" userId="31bb90288edd9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EDE"/>
    <a:srgbClr val="5B9BD5"/>
    <a:srgbClr val="0000FF"/>
    <a:srgbClr val="CCEFFC"/>
    <a:srgbClr val="0066FF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Competition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공모전 출품 어플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전체 구성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출품 장르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출품 조건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파일 업로드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내용 출력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공모전 출품 어플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Spinner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장르를 선택하는 </a:t>
            </a:r>
            <a:r>
              <a:rPr lang="en-US" altLang="ko-KR" dirty="0">
                <a:latin typeface="+mn-ea"/>
                <a:ea typeface="+mn-ea"/>
              </a:rPr>
              <a:t>Spinner </a:t>
            </a:r>
            <a:r>
              <a:rPr lang="ko-KR" altLang="en-US" dirty="0">
                <a:latin typeface="+mn-ea"/>
                <a:ea typeface="+mn-ea"/>
              </a:rPr>
              <a:t>생성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1"/>
            <a:ext cx="3299296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공모전 출품 어플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Spinner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장르를 선택하는 </a:t>
            </a:r>
            <a:r>
              <a:rPr lang="en-US" altLang="ko-KR" dirty="0">
                <a:latin typeface="+mn-ea"/>
                <a:ea typeface="+mn-ea"/>
              </a:rPr>
              <a:t>Spinner </a:t>
            </a:r>
            <a:r>
              <a:rPr lang="ko-KR" altLang="en-US" dirty="0">
                <a:latin typeface="+mn-ea"/>
                <a:ea typeface="+mn-ea"/>
              </a:rPr>
              <a:t>생성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Spinner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액션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Spinner</a:t>
            </a:r>
            <a:r>
              <a:rPr lang="ko-KR" altLang="en-US" dirty="0">
                <a:latin typeface="+mn-ea"/>
                <a:ea typeface="+mn-ea"/>
              </a:rPr>
              <a:t> 아래에 </a:t>
            </a:r>
            <a:r>
              <a:rPr lang="en-US" altLang="ko-KR" dirty="0">
                <a:latin typeface="+mn-ea"/>
                <a:ea typeface="+mn-ea"/>
              </a:rPr>
              <a:t>Map</a:t>
            </a:r>
            <a:r>
              <a:rPr lang="ko-KR" altLang="en-US" dirty="0">
                <a:latin typeface="+mn-ea"/>
                <a:ea typeface="+mn-ea"/>
              </a:rPr>
              <a:t>을 활용하여 해당 장르 제출 조건 표시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6" b="50000"/>
          <a:stretch/>
        </p:blipFill>
        <p:spPr>
          <a:xfrm>
            <a:off x="5844705" y="471906"/>
            <a:ext cx="3299295" cy="1736002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7A37EE-0BC9-40DD-B884-0E68DD9AC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26" b="50361"/>
          <a:stretch/>
        </p:blipFill>
        <p:spPr>
          <a:xfrm>
            <a:off x="5844702" y="2338215"/>
            <a:ext cx="3299298" cy="1736002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8C32E3-CB8C-42AD-AE53-6BD8926A5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26" b="50361"/>
          <a:stretch/>
        </p:blipFill>
        <p:spPr>
          <a:xfrm>
            <a:off x="5844702" y="4204524"/>
            <a:ext cx="3299298" cy="1736002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0AEAE0-6C8F-44EF-B0B8-22C670C8D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79" y="3959105"/>
            <a:ext cx="4929938" cy="22268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FEDDE1-FD48-4B1B-A40A-FAF86F2BE45F}"/>
              </a:ext>
            </a:extLst>
          </p:cNvPr>
          <p:cNvSpPr/>
          <p:nvPr/>
        </p:nvSpPr>
        <p:spPr>
          <a:xfrm>
            <a:off x="6627137" y="810022"/>
            <a:ext cx="1720158" cy="225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395FA-8414-47E5-8127-4ACF03949BE8}"/>
              </a:ext>
            </a:extLst>
          </p:cNvPr>
          <p:cNvSpPr/>
          <p:nvPr/>
        </p:nvSpPr>
        <p:spPr>
          <a:xfrm>
            <a:off x="7105053" y="1889562"/>
            <a:ext cx="724277" cy="225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051AFB-DBAD-4628-8048-CE3A6986403A}"/>
              </a:ext>
            </a:extLst>
          </p:cNvPr>
          <p:cNvSpPr/>
          <p:nvPr/>
        </p:nvSpPr>
        <p:spPr>
          <a:xfrm>
            <a:off x="6817259" y="2692322"/>
            <a:ext cx="1321806" cy="225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EC961-CF9D-4F20-92D3-7F23C18117E1}"/>
              </a:ext>
            </a:extLst>
          </p:cNvPr>
          <p:cNvSpPr/>
          <p:nvPr/>
        </p:nvSpPr>
        <p:spPr>
          <a:xfrm>
            <a:off x="6317810" y="4568742"/>
            <a:ext cx="2292036" cy="225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79DEEA-C17C-4BD6-A43C-FDF770C6F707}"/>
              </a:ext>
            </a:extLst>
          </p:cNvPr>
          <p:cNvSpPr/>
          <p:nvPr/>
        </p:nvSpPr>
        <p:spPr>
          <a:xfrm>
            <a:off x="7101689" y="3769233"/>
            <a:ext cx="724277" cy="225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708B5D-A9BA-4688-BA2F-1F18560AAAC7}"/>
              </a:ext>
            </a:extLst>
          </p:cNvPr>
          <p:cNvSpPr/>
          <p:nvPr/>
        </p:nvSpPr>
        <p:spPr>
          <a:xfrm>
            <a:off x="7101688" y="5643462"/>
            <a:ext cx="724277" cy="225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0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공모전 출품 어플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업로드 파일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External resource</a:t>
            </a:r>
            <a:r>
              <a:rPr lang="ko-KR" altLang="en-US" dirty="0">
                <a:latin typeface="+mn-ea"/>
                <a:ea typeface="+mn-ea"/>
              </a:rPr>
              <a:t>의 파일을 활용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파일은 이론 시간에 사용한 파일로 대체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파일을 열면 아래와 같이 </a:t>
            </a:r>
            <a:r>
              <a:rPr lang="en-US" altLang="ko-KR" dirty="0" err="1">
                <a:latin typeface="+mn-ea"/>
                <a:ea typeface="+mn-ea"/>
              </a:rPr>
              <a:t>ScrollView</a:t>
            </a:r>
            <a:r>
              <a:rPr lang="ko-KR" altLang="en-US" dirty="0">
                <a:latin typeface="+mn-ea"/>
                <a:ea typeface="+mn-ea"/>
              </a:rPr>
              <a:t>에 내용이 뜨도록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1"/>
            <a:ext cx="3299295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7886699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실습자료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모바일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프로그래밍</a:t>
            </a:r>
            <a:r>
              <a:rPr lang="en-US" altLang="ko-KR" dirty="0">
                <a:latin typeface="+mn-ea"/>
                <a:ea typeface="+mn-ea"/>
              </a:rPr>
              <a:t>] 201816042_1002_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코드 복사 붙여 </a:t>
            </a:r>
            <a:r>
              <a:rPr lang="ko-KR" altLang="en-US" dirty="0" err="1">
                <a:latin typeface="+mn-ea"/>
                <a:ea typeface="+mn-ea"/>
              </a:rPr>
              <a:t>넣기한</a:t>
            </a:r>
            <a:r>
              <a:rPr lang="ko-KR" altLang="en-US" dirty="0">
                <a:latin typeface="+mn-ea"/>
                <a:ea typeface="+mn-ea"/>
              </a:rPr>
              <a:t> 텍스트파일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가상 안드로이드 실행 결과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과제는 아니지만 실습 평가 지표로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다음 실습 전까지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234766</TotalTime>
  <Words>115</Words>
  <Application>Microsoft Office PowerPoint</Application>
  <PresentationFormat>화면 슬라이드 쇼(4:3)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Competition</vt:lpstr>
      <vt:lpstr>Competition</vt:lpstr>
      <vt:lpstr>Competition</vt:lpstr>
      <vt:lpstr>Competition</vt:lpstr>
      <vt:lpstr>Competition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1673</cp:revision>
  <cp:lastPrinted>2017-05-31T06:29:37Z</cp:lastPrinted>
  <dcterms:created xsi:type="dcterms:W3CDTF">2014-06-11T05:15:08Z</dcterms:created>
  <dcterms:modified xsi:type="dcterms:W3CDTF">2019-10-01T21:52:13Z</dcterms:modified>
</cp:coreProperties>
</file>