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handoutMasterIdLst>
    <p:handoutMasterId r:id="rId13"/>
  </p:handoutMasterIdLst>
  <p:sldIdLst>
    <p:sldId id="256" r:id="rId2"/>
    <p:sldId id="257" r:id="rId3"/>
    <p:sldId id="267" r:id="rId4"/>
    <p:sldId id="261" r:id="rId5"/>
    <p:sldId id="258" r:id="rId6"/>
    <p:sldId id="263" r:id="rId7"/>
    <p:sldId id="262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BE6CCC-9CA7-EC1C-4FA1-79B7EF1DC5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2617A-8918-A50C-2B93-50F1AAA6A0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A5825-7814-4BCE-B863-4CA3040BD070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D2E0D-61D0-607C-A485-0BDA7931DC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2D601-0143-E520-4E47-B81DE9145F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F4C87-4735-4C86-A117-7A026CC8C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777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62C8-27B6-4322-88D0-D9BF6B74FA4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2C11-52BB-4E2F-9545-0E0D14CE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62C8-27B6-4322-88D0-D9BF6B74FA4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2C11-52BB-4E2F-9545-0E0D14CE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62C8-27B6-4322-88D0-D9BF6B74FA4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2C11-52BB-4E2F-9545-0E0D14CE4E4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693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62C8-27B6-4322-88D0-D9BF6B74FA4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2C11-52BB-4E2F-9545-0E0D14CE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62C8-27B6-4322-88D0-D9BF6B74FA4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2C11-52BB-4E2F-9545-0E0D14CE4E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2665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62C8-27B6-4322-88D0-D9BF6B74FA4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2C11-52BB-4E2F-9545-0E0D14CE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62C8-27B6-4322-88D0-D9BF6B74FA4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2C11-52BB-4E2F-9545-0E0D14CE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7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62C8-27B6-4322-88D0-D9BF6B74FA4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2C11-52BB-4E2F-9545-0E0D14CE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2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62C8-27B6-4322-88D0-D9BF6B74FA4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2C11-52BB-4E2F-9545-0E0D14CE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62C8-27B6-4322-88D0-D9BF6B74FA4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2C11-52BB-4E2F-9545-0E0D14CE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9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62C8-27B6-4322-88D0-D9BF6B74FA4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2C11-52BB-4E2F-9545-0E0D14CE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8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62C8-27B6-4322-88D0-D9BF6B74FA4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2C11-52BB-4E2F-9545-0E0D14CE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62C8-27B6-4322-88D0-D9BF6B74FA4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2C11-52BB-4E2F-9545-0E0D14CE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0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62C8-27B6-4322-88D0-D9BF6B74FA4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2C11-52BB-4E2F-9545-0E0D14CE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6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62C8-27B6-4322-88D0-D9BF6B74FA4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2C11-52BB-4E2F-9545-0E0D14CE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6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62C8-27B6-4322-88D0-D9BF6B74FA4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2C11-52BB-4E2F-9545-0E0D14CE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062C8-27B6-4322-88D0-D9BF6B74FA4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EE2C11-52BB-4E2F-9545-0E0D14CE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9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25" y="438953"/>
            <a:ext cx="11504140" cy="3611880"/>
          </a:xfrm>
        </p:spPr>
        <p:txBody>
          <a:bodyPr/>
          <a:lstStyle/>
          <a:p>
            <a:pPr algn="ctr"/>
            <a:r>
              <a:rPr lang="en-US" b="1" dirty="0"/>
              <a:t>RESTAURANT AND FOOD ORDERING WEBISTE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– Project 4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Semester BE – Computer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3F135-F0D4-B466-471E-4D64C1D2751F}"/>
              </a:ext>
            </a:extLst>
          </p:cNvPr>
          <p:cNvSpPr txBox="1"/>
          <p:nvPr/>
        </p:nvSpPr>
        <p:spPr>
          <a:xfrm>
            <a:off x="5198364" y="4361688"/>
            <a:ext cx="4901184" cy="1987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BIBEK MANANDHAR (20070282)</a:t>
            </a:r>
            <a:endParaRPr lang="en-GB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RIKESH GHIMIRE (20070305)</a:t>
            </a:r>
            <a:endParaRPr lang="en-GB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ABNISH KARMACHARYA (20070274)</a:t>
            </a:r>
            <a:endParaRPr lang="en-GB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SULAV SHRESTHA (20070315)</a:t>
            </a:r>
            <a:endParaRPr lang="en-GB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E556E5-35A9-337E-5C47-E2375918369F}"/>
              </a:ext>
            </a:extLst>
          </p:cNvPr>
          <p:cNvSpPr txBox="1"/>
          <p:nvPr/>
        </p:nvSpPr>
        <p:spPr>
          <a:xfrm>
            <a:off x="2642762" y="283525"/>
            <a:ext cx="549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Everest Engineering College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Sanepa-2, Lalitpur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F4415F-91C3-AB26-EF58-9BDCFCF4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761" y="1085284"/>
            <a:ext cx="1259205" cy="133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68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53" y="563099"/>
            <a:ext cx="5274310" cy="251904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53" y="4146585"/>
            <a:ext cx="5274310" cy="24942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638" y="563099"/>
            <a:ext cx="2347784" cy="5684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Details Form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638" y="4146585"/>
            <a:ext cx="2347784" cy="5684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Details Page</a:t>
            </a:r>
          </a:p>
        </p:txBody>
      </p:sp>
    </p:spTree>
    <p:extLst>
      <p:ext uri="{BB962C8B-B14F-4D97-AF65-F5344CB8AC3E}">
        <p14:creationId xmlns:p14="http://schemas.microsoft.com/office/powerpoint/2010/main" val="293243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467" y="931333"/>
            <a:ext cx="9296400" cy="4868334"/>
          </a:xfrm>
        </p:spPr>
        <p:txBody>
          <a:bodyPr>
            <a:normAutofit/>
          </a:bodyPr>
          <a:lstStyle/>
          <a:p>
            <a:pPr algn="ctr"/>
            <a:b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b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C7A1D-F4CD-97AA-C5F4-279C5E66AD90}"/>
              </a:ext>
            </a:extLst>
          </p:cNvPr>
          <p:cNvSpPr txBox="1"/>
          <p:nvPr/>
        </p:nvSpPr>
        <p:spPr>
          <a:xfrm>
            <a:off x="3108791" y="5799667"/>
            <a:ext cx="4873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queries  or criticism related to our project, we’d be happy to answer them now.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1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3200"/>
            <a:ext cx="8596668" cy="795867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7600"/>
            <a:ext cx="8596668" cy="5740399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ease of access of internet to an individual sparks up the opportunities along with it. Rather than traditional system of ordering food through a phone call can be shifted to more digital approach.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food ordering and delivering to the respective doorsteps provides free and cheapest marketing to respective restaurant.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fast paced world, an individual may not have time to make food by own or even go to a restaurant, our web application solves just that by allowing you to order your food on any device with few clicks.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food ordering concept was first started by Pizza Hut in 1994.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0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33" y="-550333"/>
            <a:ext cx="7766936" cy="1608666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and Backend part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1465" y="1769533"/>
            <a:ext cx="87291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	(Hyper Text Markup Language)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(Cascading Style Sheet)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Next.js	(web development framework built on top on Node.js)(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enabled)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00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DFA4-48BB-178F-5202-1C8C45D1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2984"/>
            <a:ext cx="8596668" cy="1320800"/>
          </a:xfrm>
        </p:spPr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Aims and Objectives:</a:t>
            </a:r>
            <a:br>
              <a:rPr lang="en-GB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D1E03-DE6C-5842-8703-B270DF772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Aim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“ To make food ordering process fully digital and deliver food to the user”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Objective:</a:t>
            </a:r>
            <a:endParaRPr lang="en-GB" sz="2400" b="1" i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lvl="1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      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provide interactive UI to users which is responsive so they can order any food item available regardless the platform and store the data into our database.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2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32" y="-550333"/>
            <a:ext cx="11607343" cy="1608666"/>
          </a:xfrm>
        </p:spPr>
        <p:txBody>
          <a:bodyPr/>
          <a:lstStyle/>
          <a:p>
            <a:pPr algn="l"/>
            <a:r>
              <a:rPr lang="en-US" dirty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Flow Chart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A0A24-924A-74D1-FCC2-42A906CD4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30" y="910259"/>
            <a:ext cx="8902253" cy="587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5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04" y="263610"/>
            <a:ext cx="8596668" cy="1320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15015" y="1146431"/>
            <a:ext cx="4448467" cy="560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3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059" y="53546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23" y="444843"/>
            <a:ext cx="4855641" cy="608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7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238"/>
            <a:ext cx="9492277" cy="13208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preview of our website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73" y="1002622"/>
            <a:ext cx="3806929" cy="187650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72" y="2879125"/>
            <a:ext cx="3806929" cy="191529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73" y="4794422"/>
            <a:ext cx="3806929" cy="19770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3180" y="1002622"/>
            <a:ext cx="1396313" cy="6919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page</a:t>
            </a:r>
          </a:p>
        </p:txBody>
      </p:sp>
    </p:spTree>
    <p:extLst>
      <p:ext uri="{BB962C8B-B14F-4D97-AF65-F5344CB8AC3E}">
        <p14:creationId xmlns:p14="http://schemas.microsoft.com/office/powerpoint/2010/main" val="222969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645" y="580767"/>
            <a:ext cx="5274310" cy="25158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4778" y="580767"/>
            <a:ext cx="2347784" cy="5684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Details Page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234778" y="4094205"/>
            <a:ext cx="2347784" cy="5684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page </a:t>
            </a: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645" y="4094205"/>
            <a:ext cx="5274310" cy="25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450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524</TotalTime>
  <Words>294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 3</vt:lpstr>
      <vt:lpstr>Facet</vt:lpstr>
      <vt:lpstr>RESTAURANT AND FOOD ORDERING WEBISTE</vt:lpstr>
      <vt:lpstr>Introduction</vt:lpstr>
      <vt:lpstr>Frontend and Backend part</vt:lpstr>
      <vt:lpstr>Aims and Objectives: </vt:lpstr>
      <vt:lpstr>  Flow Chart </vt:lpstr>
      <vt:lpstr>Working Principle</vt:lpstr>
      <vt:lpstr>ER Diagram</vt:lpstr>
      <vt:lpstr>Some preview of our website</vt:lpstr>
      <vt:lpstr>PowerPoint Presentation</vt:lpstr>
      <vt:lpstr>PowerPoint Presentation</vt:lpstr>
      <vt:lpstr> 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Food Ordering Website</dc:title>
  <dc:creator>Lenovo</dc:creator>
  <cp:lastModifiedBy>Bbek Manandhar</cp:lastModifiedBy>
  <cp:revision>25</cp:revision>
  <dcterms:created xsi:type="dcterms:W3CDTF">2022-06-06T08:29:50Z</dcterms:created>
  <dcterms:modified xsi:type="dcterms:W3CDTF">2022-09-22T15:46:43Z</dcterms:modified>
</cp:coreProperties>
</file>