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iswabasu Roy" userId="773ce45d-c1ee-4f2e-8042-1fd99acef586" providerId="ADAL" clId="{F26E71AB-94BB-49D5-B9DE-E47FA55BEC0E}"/>
    <pc:docChg chg="undo custSel addSld delSld modSld sldOrd">
      <pc:chgData name="Bbiswabasu Roy" userId="773ce45d-c1ee-4f2e-8042-1fd99acef586" providerId="ADAL" clId="{F26E71AB-94BB-49D5-B9DE-E47FA55BEC0E}" dt="2021-05-27T14:24:07.461" v="1091" actId="20577"/>
      <pc:docMkLst>
        <pc:docMk/>
      </pc:docMkLst>
      <pc:sldChg chg="modSp mod">
        <pc:chgData name="Bbiswabasu Roy" userId="773ce45d-c1ee-4f2e-8042-1fd99acef586" providerId="ADAL" clId="{F26E71AB-94BB-49D5-B9DE-E47FA55BEC0E}" dt="2021-05-24T14:05:05.217" v="3" actId="1076"/>
        <pc:sldMkLst>
          <pc:docMk/>
          <pc:sldMk cId="3329106279" sldId="258"/>
        </pc:sldMkLst>
        <pc:picChg chg="mod">
          <ac:chgData name="Bbiswabasu Roy" userId="773ce45d-c1ee-4f2e-8042-1fd99acef586" providerId="ADAL" clId="{F26E71AB-94BB-49D5-B9DE-E47FA55BEC0E}" dt="2021-05-24T14:04:51.718" v="1" actId="14100"/>
          <ac:picMkLst>
            <pc:docMk/>
            <pc:sldMk cId="3329106279" sldId="258"/>
            <ac:picMk id="19" creationId="{72E6F01F-41C6-4DD2-8AD0-F2193E07ADDF}"/>
          </ac:picMkLst>
        </pc:picChg>
        <pc:picChg chg="mod">
          <ac:chgData name="Bbiswabasu Roy" userId="773ce45d-c1ee-4f2e-8042-1fd99acef586" providerId="ADAL" clId="{F26E71AB-94BB-49D5-B9DE-E47FA55BEC0E}" dt="2021-05-24T14:04:51.718" v="1" actId="14100"/>
          <ac:picMkLst>
            <pc:docMk/>
            <pc:sldMk cId="3329106279" sldId="258"/>
            <ac:picMk id="21" creationId="{748B726F-8C22-42C0-BE22-5ADE4B886E27}"/>
          </ac:picMkLst>
        </pc:picChg>
        <pc:picChg chg="mod">
          <ac:chgData name="Bbiswabasu Roy" userId="773ce45d-c1ee-4f2e-8042-1fd99acef586" providerId="ADAL" clId="{F26E71AB-94BB-49D5-B9DE-E47FA55BEC0E}" dt="2021-05-24T14:04:51.718" v="1" actId="14100"/>
          <ac:picMkLst>
            <pc:docMk/>
            <pc:sldMk cId="3329106279" sldId="258"/>
            <ac:picMk id="23" creationId="{6C86E15A-A601-4FF4-8C79-A9D6245355BE}"/>
          </ac:picMkLst>
        </pc:picChg>
        <pc:picChg chg="mod">
          <ac:chgData name="Bbiswabasu Roy" userId="773ce45d-c1ee-4f2e-8042-1fd99acef586" providerId="ADAL" clId="{F26E71AB-94BB-49D5-B9DE-E47FA55BEC0E}" dt="2021-05-24T14:04:51.718" v="1" actId="14100"/>
          <ac:picMkLst>
            <pc:docMk/>
            <pc:sldMk cId="3329106279" sldId="258"/>
            <ac:picMk id="25" creationId="{E862695F-F89C-469C-ABF9-59522068B13A}"/>
          </ac:picMkLst>
        </pc:picChg>
        <pc:picChg chg="mod">
          <ac:chgData name="Bbiswabasu Roy" userId="773ce45d-c1ee-4f2e-8042-1fd99acef586" providerId="ADAL" clId="{F26E71AB-94BB-49D5-B9DE-E47FA55BEC0E}" dt="2021-05-24T14:04:51.718" v="1" actId="14100"/>
          <ac:picMkLst>
            <pc:docMk/>
            <pc:sldMk cId="3329106279" sldId="258"/>
            <ac:picMk id="27" creationId="{F05A040F-7DB4-46FB-BE39-92BCB6A3E0B5}"/>
          </ac:picMkLst>
        </pc:picChg>
        <pc:picChg chg="mod">
          <ac:chgData name="Bbiswabasu Roy" userId="773ce45d-c1ee-4f2e-8042-1fd99acef586" providerId="ADAL" clId="{F26E71AB-94BB-49D5-B9DE-E47FA55BEC0E}" dt="2021-05-24T14:04:51.718" v="1" actId="14100"/>
          <ac:picMkLst>
            <pc:docMk/>
            <pc:sldMk cId="3329106279" sldId="258"/>
            <ac:picMk id="29" creationId="{410FD380-FFD1-4FEE-BAAB-3543483731C9}"/>
          </ac:picMkLst>
        </pc:picChg>
        <pc:picChg chg="mod">
          <ac:chgData name="Bbiswabasu Roy" userId="773ce45d-c1ee-4f2e-8042-1fd99acef586" providerId="ADAL" clId="{F26E71AB-94BB-49D5-B9DE-E47FA55BEC0E}" dt="2021-05-24T14:04:51.718" v="1" actId="14100"/>
          <ac:picMkLst>
            <pc:docMk/>
            <pc:sldMk cId="3329106279" sldId="258"/>
            <ac:picMk id="31" creationId="{069ADBC2-AFCE-4A37-8AE4-DC60D7A4A142}"/>
          </ac:picMkLst>
        </pc:picChg>
        <pc:picChg chg="mod">
          <ac:chgData name="Bbiswabasu Roy" userId="773ce45d-c1ee-4f2e-8042-1fd99acef586" providerId="ADAL" clId="{F26E71AB-94BB-49D5-B9DE-E47FA55BEC0E}" dt="2021-05-24T14:04:51.718" v="1" actId="14100"/>
          <ac:picMkLst>
            <pc:docMk/>
            <pc:sldMk cId="3329106279" sldId="258"/>
            <ac:picMk id="33" creationId="{85F064EE-61E6-42E7-80B9-5E3D0E842965}"/>
          </ac:picMkLst>
        </pc:picChg>
        <pc:picChg chg="mod">
          <ac:chgData name="Bbiswabasu Roy" userId="773ce45d-c1ee-4f2e-8042-1fd99acef586" providerId="ADAL" clId="{F26E71AB-94BB-49D5-B9DE-E47FA55BEC0E}" dt="2021-05-24T14:05:05.217" v="3" actId="1076"/>
          <ac:picMkLst>
            <pc:docMk/>
            <pc:sldMk cId="3329106279" sldId="258"/>
            <ac:picMk id="35" creationId="{7D2E9F18-EF87-41E1-A46B-2A68E361B46D}"/>
          </ac:picMkLst>
        </pc:picChg>
      </pc:sldChg>
      <pc:sldChg chg="modTransition">
        <pc:chgData name="Bbiswabasu Roy" userId="773ce45d-c1ee-4f2e-8042-1fd99acef586" providerId="ADAL" clId="{F26E71AB-94BB-49D5-B9DE-E47FA55BEC0E}" dt="2021-05-24T14:18:23.441" v="7"/>
        <pc:sldMkLst>
          <pc:docMk/>
          <pc:sldMk cId="4203805984" sldId="259"/>
        </pc:sldMkLst>
      </pc:sldChg>
      <pc:sldChg chg="modSp add mod ord modTransition">
        <pc:chgData name="Bbiswabasu Roy" userId="773ce45d-c1ee-4f2e-8042-1fd99acef586" providerId="ADAL" clId="{F26E71AB-94BB-49D5-B9DE-E47FA55BEC0E}" dt="2021-05-24T14:18:47.120" v="37"/>
        <pc:sldMkLst>
          <pc:docMk/>
          <pc:sldMk cId="3941468138" sldId="260"/>
        </pc:sldMkLst>
        <pc:spChg chg="mod">
          <ac:chgData name="Bbiswabasu Roy" userId="773ce45d-c1ee-4f2e-8042-1fd99acef586" providerId="ADAL" clId="{F26E71AB-94BB-49D5-B9DE-E47FA55BEC0E}" dt="2021-05-24T14:18:38.007" v="34" actId="20577"/>
          <ac:spMkLst>
            <pc:docMk/>
            <pc:sldMk cId="3941468138" sldId="260"/>
            <ac:spMk id="2" creationId="{EDC08053-7B8C-432F-AFAF-AAADF874327C}"/>
          </ac:spMkLst>
        </pc:spChg>
        <pc:spChg chg="mod">
          <ac:chgData name="Bbiswabasu Roy" userId="773ce45d-c1ee-4f2e-8042-1fd99acef586" providerId="ADAL" clId="{F26E71AB-94BB-49D5-B9DE-E47FA55BEC0E}" dt="2021-05-24T14:18:47.120" v="37"/>
          <ac:spMkLst>
            <pc:docMk/>
            <pc:sldMk cId="3941468138" sldId="260"/>
            <ac:spMk id="3" creationId="{72937B3F-6D45-4452-9768-1CB80792D4C1}"/>
          </ac:spMkLst>
        </pc:spChg>
      </pc:sldChg>
      <pc:sldChg chg="addSp delSp modSp new mod modTransition">
        <pc:chgData name="Bbiswabasu Roy" userId="773ce45d-c1ee-4f2e-8042-1fd99acef586" providerId="ADAL" clId="{F26E71AB-94BB-49D5-B9DE-E47FA55BEC0E}" dt="2021-05-24T14:24:17.411" v="58" actId="478"/>
        <pc:sldMkLst>
          <pc:docMk/>
          <pc:sldMk cId="1768702629" sldId="261"/>
        </pc:sldMkLst>
        <pc:spChg chg="del">
          <ac:chgData name="Bbiswabasu Roy" userId="773ce45d-c1ee-4f2e-8042-1fd99acef586" providerId="ADAL" clId="{F26E71AB-94BB-49D5-B9DE-E47FA55BEC0E}" dt="2021-05-24T14:20:03.128" v="39" actId="478"/>
          <ac:spMkLst>
            <pc:docMk/>
            <pc:sldMk cId="1768702629" sldId="261"/>
            <ac:spMk id="2" creationId="{2E42CDF3-DCC3-4C8A-BE0F-ECE93419B584}"/>
          </ac:spMkLst>
        </pc:spChg>
        <pc:spChg chg="del">
          <ac:chgData name="Bbiswabasu Roy" userId="773ce45d-c1ee-4f2e-8042-1fd99acef586" providerId="ADAL" clId="{F26E71AB-94BB-49D5-B9DE-E47FA55BEC0E}" dt="2021-05-24T14:20:04.621" v="40" actId="478"/>
          <ac:spMkLst>
            <pc:docMk/>
            <pc:sldMk cId="1768702629" sldId="261"/>
            <ac:spMk id="3" creationId="{C448EBBB-DD31-470F-818B-C36F88E25B8E}"/>
          </ac:spMkLst>
        </pc:spChg>
        <pc:picChg chg="add del mod">
          <ac:chgData name="Bbiswabasu Roy" userId="773ce45d-c1ee-4f2e-8042-1fd99acef586" providerId="ADAL" clId="{F26E71AB-94BB-49D5-B9DE-E47FA55BEC0E}" dt="2021-05-24T14:21:31.116" v="46" actId="478"/>
          <ac:picMkLst>
            <pc:docMk/>
            <pc:sldMk cId="1768702629" sldId="261"/>
            <ac:picMk id="5" creationId="{857FE3F5-3042-4A78-A0A7-DD4F303BCBC6}"/>
          </ac:picMkLst>
        </pc:picChg>
        <pc:picChg chg="add del mod">
          <ac:chgData name="Bbiswabasu Roy" userId="773ce45d-c1ee-4f2e-8042-1fd99acef586" providerId="ADAL" clId="{F26E71AB-94BB-49D5-B9DE-E47FA55BEC0E}" dt="2021-05-24T14:24:17.411" v="58" actId="478"/>
          <ac:picMkLst>
            <pc:docMk/>
            <pc:sldMk cId="1768702629" sldId="261"/>
            <ac:picMk id="7" creationId="{589AFF0A-4267-435B-B0CD-C8530BBC779C}"/>
          </ac:picMkLst>
        </pc:picChg>
      </pc:sldChg>
      <pc:sldChg chg="addSp delSp modSp new mod modTransition">
        <pc:chgData name="Bbiswabasu Roy" userId="773ce45d-c1ee-4f2e-8042-1fd99acef586" providerId="ADAL" clId="{F26E71AB-94BB-49D5-B9DE-E47FA55BEC0E}" dt="2021-05-24T14:24:27.824" v="62" actId="1076"/>
        <pc:sldMkLst>
          <pc:docMk/>
          <pc:sldMk cId="965046258" sldId="262"/>
        </pc:sldMkLst>
        <pc:spChg chg="del">
          <ac:chgData name="Bbiswabasu Roy" userId="773ce45d-c1ee-4f2e-8042-1fd99acef586" providerId="ADAL" clId="{F26E71AB-94BB-49D5-B9DE-E47FA55BEC0E}" dt="2021-05-24T14:23:08.783" v="52" actId="478"/>
          <ac:spMkLst>
            <pc:docMk/>
            <pc:sldMk cId="965046258" sldId="262"/>
            <ac:spMk id="2" creationId="{E36C328D-2F01-4A35-B03C-57F02C46CDD6}"/>
          </ac:spMkLst>
        </pc:spChg>
        <pc:spChg chg="del">
          <ac:chgData name="Bbiswabasu Roy" userId="773ce45d-c1ee-4f2e-8042-1fd99acef586" providerId="ADAL" clId="{F26E71AB-94BB-49D5-B9DE-E47FA55BEC0E}" dt="2021-05-24T14:23:07.618" v="51" actId="478"/>
          <ac:spMkLst>
            <pc:docMk/>
            <pc:sldMk cId="965046258" sldId="262"/>
            <ac:spMk id="3" creationId="{E45221F9-9222-486D-8E59-779594685103}"/>
          </ac:spMkLst>
        </pc:spChg>
        <pc:picChg chg="add del mod">
          <ac:chgData name="Bbiswabasu Roy" userId="773ce45d-c1ee-4f2e-8042-1fd99acef586" providerId="ADAL" clId="{F26E71AB-94BB-49D5-B9DE-E47FA55BEC0E}" dt="2021-05-24T14:24:19.139" v="59" actId="478"/>
          <ac:picMkLst>
            <pc:docMk/>
            <pc:sldMk cId="965046258" sldId="262"/>
            <ac:picMk id="5" creationId="{D920C0E8-49D9-4170-B922-7C8E69B2E838}"/>
          </ac:picMkLst>
        </pc:picChg>
        <pc:picChg chg="add mod">
          <ac:chgData name="Bbiswabasu Roy" userId="773ce45d-c1ee-4f2e-8042-1fd99acef586" providerId="ADAL" clId="{F26E71AB-94BB-49D5-B9DE-E47FA55BEC0E}" dt="2021-05-24T14:24:27.824" v="62" actId="1076"/>
          <ac:picMkLst>
            <pc:docMk/>
            <pc:sldMk cId="965046258" sldId="262"/>
            <ac:picMk id="7" creationId="{D29F40F1-E43A-453F-BE58-9F866242B367}"/>
          </ac:picMkLst>
        </pc:picChg>
      </pc:sldChg>
      <pc:sldChg chg="modSp add mod">
        <pc:chgData name="Bbiswabasu Roy" userId="773ce45d-c1ee-4f2e-8042-1fd99acef586" providerId="ADAL" clId="{F26E71AB-94BB-49D5-B9DE-E47FA55BEC0E}" dt="2021-05-25T14:20:04.397" v="159" actId="20577"/>
        <pc:sldMkLst>
          <pc:docMk/>
          <pc:sldMk cId="2113009544" sldId="263"/>
        </pc:sldMkLst>
        <pc:spChg chg="mod">
          <ac:chgData name="Bbiswabasu Roy" userId="773ce45d-c1ee-4f2e-8042-1fd99acef586" providerId="ADAL" clId="{F26E71AB-94BB-49D5-B9DE-E47FA55BEC0E}" dt="2021-05-25T14:19:20.068" v="66"/>
          <ac:spMkLst>
            <pc:docMk/>
            <pc:sldMk cId="2113009544" sldId="263"/>
            <ac:spMk id="2" creationId="{EDC08053-7B8C-432F-AFAF-AAADF874327C}"/>
          </ac:spMkLst>
        </pc:spChg>
        <pc:spChg chg="mod">
          <ac:chgData name="Bbiswabasu Roy" userId="773ce45d-c1ee-4f2e-8042-1fd99acef586" providerId="ADAL" clId="{F26E71AB-94BB-49D5-B9DE-E47FA55BEC0E}" dt="2021-05-25T14:20:04.397" v="159" actId="20577"/>
          <ac:spMkLst>
            <pc:docMk/>
            <pc:sldMk cId="2113009544" sldId="263"/>
            <ac:spMk id="3" creationId="{72937B3F-6D45-4452-9768-1CB80792D4C1}"/>
          </ac:spMkLst>
        </pc:spChg>
      </pc:sldChg>
      <pc:sldChg chg="addSp delSp modSp add mod">
        <pc:chgData name="Bbiswabasu Roy" userId="773ce45d-c1ee-4f2e-8042-1fd99acef586" providerId="ADAL" clId="{F26E71AB-94BB-49D5-B9DE-E47FA55BEC0E}" dt="2021-05-25T14:27:35.607" v="220" actId="1037"/>
        <pc:sldMkLst>
          <pc:docMk/>
          <pc:sldMk cId="3395308972" sldId="264"/>
        </pc:sldMkLst>
        <pc:picChg chg="add del mod">
          <ac:chgData name="Bbiswabasu Roy" userId="773ce45d-c1ee-4f2e-8042-1fd99acef586" providerId="ADAL" clId="{F26E71AB-94BB-49D5-B9DE-E47FA55BEC0E}" dt="2021-05-25T14:21:31.657" v="163" actId="478"/>
          <ac:picMkLst>
            <pc:docMk/>
            <pc:sldMk cId="3395308972" sldId="264"/>
            <ac:picMk id="3" creationId="{17E54A3B-A009-43A4-AC70-032301A557F6}"/>
          </ac:picMkLst>
        </pc:picChg>
        <pc:picChg chg="add mod">
          <ac:chgData name="Bbiswabasu Roy" userId="773ce45d-c1ee-4f2e-8042-1fd99acef586" providerId="ADAL" clId="{F26E71AB-94BB-49D5-B9DE-E47FA55BEC0E}" dt="2021-05-25T14:27:35.607" v="220" actId="1037"/>
          <ac:picMkLst>
            <pc:docMk/>
            <pc:sldMk cId="3395308972" sldId="264"/>
            <ac:picMk id="5" creationId="{35FBACE9-23C6-488B-9317-DB0E962080B7}"/>
          </ac:picMkLst>
        </pc:picChg>
        <pc:picChg chg="del">
          <ac:chgData name="Bbiswabasu Roy" userId="773ce45d-c1ee-4f2e-8042-1fd99acef586" providerId="ADAL" clId="{F26E71AB-94BB-49D5-B9DE-E47FA55BEC0E}" dt="2021-05-25T14:20:09.177" v="160" actId="478"/>
          <ac:picMkLst>
            <pc:docMk/>
            <pc:sldMk cId="3395308972" sldId="264"/>
            <ac:picMk id="7" creationId="{589AFF0A-4267-435B-B0CD-C8530BBC779C}"/>
          </ac:picMkLst>
        </pc:picChg>
        <pc:picChg chg="add mod">
          <ac:chgData name="Bbiswabasu Roy" userId="773ce45d-c1ee-4f2e-8042-1fd99acef586" providerId="ADAL" clId="{F26E71AB-94BB-49D5-B9DE-E47FA55BEC0E}" dt="2021-05-25T14:27:35.607" v="220" actId="1037"/>
          <ac:picMkLst>
            <pc:docMk/>
            <pc:sldMk cId="3395308972" sldId="264"/>
            <ac:picMk id="8" creationId="{FAE412FB-6746-4A93-AF3A-B02B35CDCBB0}"/>
          </ac:picMkLst>
        </pc:picChg>
        <pc:picChg chg="add mod">
          <ac:chgData name="Bbiswabasu Roy" userId="773ce45d-c1ee-4f2e-8042-1fd99acef586" providerId="ADAL" clId="{F26E71AB-94BB-49D5-B9DE-E47FA55BEC0E}" dt="2021-05-25T14:27:35.607" v="220" actId="1037"/>
          <ac:picMkLst>
            <pc:docMk/>
            <pc:sldMk cId="3395308972" sldId="264"/>
            <ac:picMk id="10" creationId="{F471EB21-25AD-45D7-A3C2-5CF0FC2AA4F3}"/>
          </ac:picMkLst>
        </pc:picChg>
      </pc:sldChg>
      <pc:sldChg chg="add del">
        <pc:chgData name="Bbiswabasu Roy" userId="773ce45d-c1ee-4f2e-8042-1fd99acef586" providerId="ADAL" clId="{F26E71AB-94BB-49D5-B9DE-E47FA55BEC0E}" dt="2021-05-25T14:27:39.293" v="221" actId="47"/>
        <pc:sldMkLst>
          <pc:docMk/>
          <pc:sldMk cId="2446921721" sldId="265"/>
        </pc:sldMkLst>
      </pc:sldChg>
      <pc:sldChg chg="modSp mod">
        <pc:chgData name="Bbiswabasu Roy" userId="773ce45d-c1ee-4f2e-8042-1fd99acef586" providerId="ADAL" clId="{F26E71AB-94BB-49D5-B9DE-E47FA55BEC0E}" dt="2021-05-27T14:21:37.604" v="772" actId="12"/>
        <pc:sldMkLst>
          <pc:docMk/>
          <pc:sldMk cId="2895725427" sldId="265"/>
        </pc:sldMkLst>
        <pc:spChg chg="mod">
          <ac:chgData name="Bbiswabasu Roy" userId="773ce45d-c1ee-4f2e-8042-1fd99acef586" providerId="ADAL" clId="{F26E71AB-94BB-49D5-B9DE-E47FA55BEC0E}" dt="2021-05-27T14:21:37.604" v="772" actId="12"/>
          <ac:spMkLst>
            <pc:docMk/>
            <pc:sldMk cId="2895725427" sldId="265"/>
            <ac:spMk id="3" creationId="{72937B3F-6D45-4452-9768-1CB80792D4C1}"/>
          </ac:spMkLst>
        </pc:spChg>
      </pc:sldChg>
      <pc:sldChg chg="modSp add mod">
        <pc:chgData name="Bbiswabasu Roy" userId="773ce45d-c1ee-4f2e-8042-1fd99acef586" providerId="ADAL" clId="{F26E71AB-94BB-49D5-B9DE-E47FA55BEC0E}" dt="2021-05-27T14:24:07.461" v="1091" actId="20577"/>
        <pc:sldMkLst>
          <pc:docMk/>
          <pc:sldMk cId="1463510483" sldId="266"/>
        </pc:sldMkLst>
        <pc:spChg chg="mod">
          <ac:chgData name="Bbiswabasu Roy" userId="773ce45d-c1ee-4f2e-8042-1fd99acef586" providerId="ADAL" clId="{F26E71AB-94BB-49D5-B9DE-E47FA55BEC0E}" dt="2021-05-27T14:20:58.088" v="755" actId="20577"/>
          <ac:spMkLst>
            <pc:docMk/>
            <pc:sldMk cId="1463510483" sldId="266"/>
            <ac:spMk id="2" creationId="{EDC08053-7B8C-432F-AFAF-AAADF874327C}"/>
          </ac:spMkLst>
        </pc:spChg>
        <pc:spChg chg="mod">
          <ac:chgData name="Bbiswabasu Roy" userId="773ce45d-c1ee-4f2e-8042-1fd99acef586" providerId="ADAL" clId="{F26E71AB-94BB-49D5-B9DE-E47FA55BEC0E}" dt="2021-05-27T14:24:07.461" v="1091" actId="20577"/>
          <ac:spMkLst>
            <pc:docMk/>
            <pc:sldMk cId="1463510483" sldId="266"/>
            <ac:spMk id="3" creationId="{72937B3F-6D45-4452-9768-1CB80792D4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398722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8CD81-7744-4DD1-9FBB-68385085537A}"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83487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36591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250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1184511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1492204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114144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3197490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221341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296849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126584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8CD81-7744-4DD1-9FBB-68385085537A}"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209106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8CD81-7744-4DD1-9FBB-68385085537A}" type="datetimeFigureOut">
              <a:rPr lang="en-IN" smtClean="0"/>
              <a:t>28-05-2021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130746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113508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404480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88CD81-7744-4DD1-9FBB-68385085537A}" type="datetimeFigureOut">
              <a:rPr lang="en-IN" smtClean="0"/>
              <a:t>28-05-2021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257912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8CD81-7744-4DD1-9FBB-68385085537A}"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62D4C6-3612-44F5-948C-9BDDD6C01219}" type="slidenum">
              <a:rPr lang="en-IN" smtClean="0"/>
              <a:t>‹#›</a:t>
            </a:fld>
            <a:endParaRPr lang="en-IN"/>
          </a:p>
        </p:txBody>
      </p:sp>
    </p:spTree>
    <p:extLst>
      <p:ext uri="{BB962C8B-B14F-4D97-AF65-F5344CB8AC3E}">
        <p14:creationId xmlns:p14="http://schemas.microsoft.com/office/powerpoint/2010/main" val="419526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288CD81-7744-4DD1-9FBB-68385085537A}" type="datetimeFigureOut">
              <a:rPr lang="en-IN" smtClean="0"/>
              <a:t>28-05-2021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62D4C6-3612-44F5-948C-9BDDD6C01219}" type="slidenum">
              <a:rPr lang="en-IN" smtClean="0"/>
              <a:t>‹#›</a:t>
            </a:fld>
            <a:endParaRPr lang="en-IN"/>
          </a:p>
        </p:txBody>
      </p:sp>
    </p:spTree>
    <p:extLst>
      <p:ext uri="{BB962C8B-B14F-4D97-AF65-F5344CB8AC3E}">
        <p14:creationId xmlns:p14="http://schemas.microsoft.com/office/powerpoint/2010/main" val="42320194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3465-91D0-4316-BB53-E79F877AD634}"/>
              </a:ext>
            </a:extLst>
          </p:cNvPr>
          <p:cNvSpPr>
            <a:spLocks noGrp="1"/>
          </p:cNvSpPr>
          <p:nvPr>
            <p:ph type="ctrTitle"/>
          </p:nvPr>
        </p:nvSpPr>
        <p:spPr/>
        <p:txBody>
          <a:bodyPr/>
          <a:lstStyle/>
          <a:p>
            <a:r>
              <a:rPr lang="en-US" dirty="0"/>
              <a:t>Tree Game UI</a:t>
            </a:r>
            <a:endParaRPr lang="en-IN" dirty="0"/>
          </a:p>
        </p:txBody>
      </p:sp>
      <p:sp>
        <p:nvSpPr>
          <p:cNvPr id="3" name="Subtitle 2">
            <a:extLst>
              <a:ext uri="{FF2B5EF4-FFF2-40B4-BE49-F238E27FC236}">
                <a16:creationId xmlns:a16="http://schemas.microsoft.com/office/drawing/2014/main" id="{CDD1C7F9-514A-4B83-8FB9-2B63D8563EE7}"/>
              </a:ext>
            </a:extLst>
          </p:cNvPr>
          <p:cNvSpPr>
            <a:spLocks noGrp="1"/>
          </p:cNvSpPr>
          <p:nvPr>
            <p:ph type="subTitle" idx="1"/>
          </p:nvPr>
        </p:nvSpPr>
        <p:spPr/>
        <p:txBody>
          <a:bodyPr/>
          <a:lstStyle/>
          <a:p>
            <a:r>
              <a:rPr lang="en-US" dirty="0"/>
              <a:t>Bbiswabasu </a:t>
            </a:r>
            <a:r>
              <a:rPr lang="en-US" dirty="0" err="1"/>
              <a:t>roy</a:t>
            </a:r>
            <a:endParaRPr lang="en-IN" dirty="0"/>
          </a:p>
        </p:txBody>
      </p:sp>
    </p:spTree>
    <p:extLst>
      <p:ext uri="{BB962C8B-B14F-4D97-AF65-F5344CB8AC3E}">
        <p14:creationId xmlns:p14="http://schemas.microsoft.com/office/powerpoint/2010/main" val="113331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053-7B8C-432F-AFAF-AAADF874327C}"/>
              </a:ext>
            </a:extLst>
          </p:cNvPr>
          <p:cNvSpPr>
            <a:spLocks noGrp="1"/>
          </p:cNvSpPr>
          <p:nvPr>
            <p:ph type="title"/>
          </p:nvPr>
        </p:nvSpPr>
        <p:spPr>
          <a:xfrm>
            <a:off x="646111" y="452718"/>
            <a:ext cx="9404723" cy="966649"/>
          </a:xfrm>
        </p:spPr>
        <p:txBody>
          <a:bodyPr/>
          <a:lstStyle/>
          <a:p>
            <a:r>
              <a:rPr lang="en-US" dirty="0"/>
              <a:t>Parameterization</a:t>
            </a:r>
            <a:endParaRPr lang="en-IN" dirty="0"/>
          </a:p>
        </p:txBody>
      </p:sp>
      <p:sp>
        <p:nvSpPr>
          <p:cNvPr id="3" name="Content Placeholder 2">
            <a:extLst>
              <a:ext uri="{FF2B5EF4-FFF2-40B4-BE49-F238E27FC236}">
                <a16:creationId xmlns:a16="http://schemas.microsoft.com/office/drawing/2014/main" id="{72937B3F-6D45-4452-9768-1CB80792D4C1}"/>
              </a:ext>
            </a:extLst>
          </p:cNvPr>
          <p:cNvSpPr>
            <a:spLocks noGrp="1"/>
          </p:cNvSpPr>
          <p:nvPr>
            <p:ph idx="1"/>
          </p:nvPr>
        </p:nvSpPr>
        <p:spPr>
          <a:xfrm>
            <a:off x="646111" y="1419367"/>
            <a:ext cx="10987871" cy="5122109"/>
          </a:xfrm>
        </p:spPr>
        <p:txBody>
          <a:bodyPr/>
          <a:lstStyle/>
          <a:p>
            <a:pPr marL="457200" indent="-457200" algn="just">
              <a:buFont typeface="+mj-lt"/>
              <a:buAutoNum type="arabicPeriod"/>
            </a:pPr>
            <a:r>
              <a:rPr lang="en-IN" b="1" dirty="0"/>
              <a:t>Number of variables </a:t>
            </a:r>
            <a:r>
              <a:rPr lang="en-IN" dirty="0"/>
              <a:t>– which is equivalent to the number of leaf nodes. By deciding whether some node has children or not, different structures can </a:t>
            </a:r>
            <a:r>
              <a:rPr lang="en-IN"/>
              <a:t>be generated.</a:t>
            </a:r>
            <a:endParaRPr lang="en-US" b="1" dirty="0"/>
          </a:p>
          <a:p>
            <a:pPr marL="457200" indent="-457200" algn="just">
              <a:buFont typeface="+mj-lt"/>
              <a:buAutoNum type="arabicPeriod"/>
            </a:pPr>
            <a:r>
              <a:rPr lang="en-US" b="1" dirty="0"/>
              <a:t>Height of tree</a:t>
            </a:r>
            <a:r>
              <a:rPr lang="en-US" dirty="0"/>
              <a:t> – Depending on the proficiency of the student in the associated concepts, we can vary the height of tree. Once we collect data on student’s performance </a:t>
            </a:r>
            <a:r>
              <a:rPr lang="en-US" dirty="0" err="1"/>
              <a:t>wrt</a:t>
            </a:r>
            <a:r>
              <a:rPr lang="en-US" dirty="0"/>
              <a:t> height and proficiency, we can develop some learning algorithm to improve it.</a:t>
            </a:r>
          </a:p>
          <a:p>
            <a:pPr marL="457200" indent="-457200" algn="just">
              <a:buFont typeface="+mj-lt"/>
              <a:buAutoNum type="arabicPeriod"/>
            </a:pPr>
            <a:r>
              <a:rPr lang="en-IN" b="1" dirty="0"/>
              <a:t>Content of each node </a:t>
            </a:r>
            <a:r>
              <a:rPr lang="en-IN" dirty="0"/>
              <a:t>– Leaf nodes have 3 states (0,1,null) and non-leaf nodes have some no. of states (operator1, operator2, null). Depending on which game students choose to play we can assign them values. If student chooses “Expression Evaluation” or “Match Expression with nodes”, we fill all nodes with non-null values. If the students chooses to play “Fill missing values” game, we keep some nodes as null. We can try to check for each of the assignments, how many solutions it has and give a configuration having lesser solution to those students who have higher proficiency.</a:t>
            </a:r>
          </a:p>
          <a:p>
            <a:pPr marL="457200" indent="-457200" algn="just">
              <a:buFont typeface="+mj-lt"/>
              <a:buAutoNum type="arabicPeriod"/>
            </a:pPr>
            <a:r>
              <a:rPr lang="en-IN" b="1" dirty="0"/>
              <a:t>Structure</a:t>
            </a:r>
            <a:r>
              <a:rPr lang="en-IN" dirty="0"/>
              <a:t> – The structure can either be a tree or a Directed Acyclic Graph (DAG).</a:t>
            </a:r>
          </a:p>
        </p:txBody>
      </p:sp>
    </p:spTree>
    <p:extLst>
      <p:ext uri="{BB962C8B-B14F-4D97-AF65-F5344CB8AC3E}">
        <p14:creationId xmlns:p14="http://schemas.microsoft.com/office/powerpoint/2010/main" val="289572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053-7B8C-432F-AFAF-AAADF874327C}"/>
              </a:ext>
            </a:extLst>
          </p:cNvPr>
          <p:cNvSpPr>
            <a:spLocks noGrp="1"/>
          </p:cNvSpPr>
          <p:nvPr>
            <p:ph type="title"/>
          </p:nvPr>
        </p:nvSpPr>
        <p:spPr>
          <a:xfrm>
            <a:off x="646111" y="452718"/>
            <a:ext cx="9404723" cy="966649"/>
          </a:xfrm>
        </p:spPr>
        <p:txBody>
          <a:bodyPr/>
          <a:lstStyle/>
          <a:p>
            <a:r>
              <a:rPr lang="en-US" dirty="0"/>
              <a:t>Parameterization (contd.)</a:t>
            </a:r>
            <a:endParaRPr lang="en-IN" dirty="0"/>
          </a:p>
        </p:txBody>
      </p:sp>
      <p:sp>
        <p:nvSpPr>
          <p:cNvPr id="3" name="Content Placeholder 2">
            <a:extLst>
              <a:ext uri="{FF2B5EF4-FFF2-40B4-BE49-F238E27FC236}">
                <a16:creationId xmlns:a16="http://schemas.microsoft.com/office/drawing/2014/main" id="{72937B3F-6D45-4452-9768-1CB80792D4C1}"/>
              </a:ext>
            </a:extLst>
          </p:cNvPr>
          <p:cNvSpPr>
            <a:spLocks noGrp="1"/>
          </p:cNvSpPr>
          <p:nvPr>
            <p:ph idx="1"/>
          </p:nvPr>
        </p:nvSpPr>
        <p:spPr>
          <a:xfrm>
            <a:off x="646111" y="1419367"/>
            <a:ext cx="10987871" cy="5122109"/>
          </a:xfrm>
        </p:spPr>
        <p:txBody>
          <a:bodyPr/>
          <a:lstStyle/>
          <a:p>
            <a:pPr marL="457200" indent="-457200" algn="just">
              <a:buFont typeface="+mj-lt"/>
              <a:buAutoNum type="arabicPeriod" startAt="5"/>
            </a:pPr>
            <a:r>
              <a:rPr lang="en-US" b="1" dirty="0"/>
              <a:t>Displaying complete expression </a:t>
            </a:r>
            <a:r>
              <a:rPr lang="en-US" dirty="0"/>
              <a:t>– Some of the games  display the complete expression and ask questions while some doesn’t. So, deciding whether to display the expression or not can help in automatic generation of different games</a:t>
            </a:r>
          </a:p>
        </p:txBody>
      </p:sp>
    </p:spTree>
    <p:extLst>
      <p:ext uri="{BB962C8B-B14F-4D97-AF65-F5344CB8AC3E}">
        <p14:creationId xmlns:p14="http://schemas.microsoft.com/office/powerpoint/2010/main" val="146351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053-7B8C-432F-AFAF-AAADF874327C}"/>
              </a:ext>
            </a:extLst>
          </p:cNvPr>
          <p:cNvSpPr>
            <a:spLocks noGrp="1"/>
          </p:cNvSpPr>
          <p:nvPr>
            <p:ph type="title"/>
          </p:nvPr>
        </p:nvSpPr>
        <p:spPr>
          <a:xfrm>
            <a:off x="646111" y="452718"/>
            <a:ext cx="9404723" cy="966649"/>
          </a:xfrm>
        </p:spPr>
        <p:txBody>
          <a:bodyPr/>
          <a:lstStyle/>
          <a:p>
            <a:r>
              <a:rPr lang="en-US" dirty="0"/>
              <a:t>Expression Evaluation</a:t>
            </a:r>
            <a:endParaRPr lang="en-IN" dirty="0"/>
          </a:p>
        </p:txBody>
      </p:sp>
      <p:sp>
        <p:nvSpPr>
          <p:cNvPr id="3" name="Content Placeholder 2">
            <a:extLst>
              <a:ext uri="{FF2B5EF4-FFF2-40B4-BE49-F238E27FC236}">
                <a16:creationId xmlns:a16="http://schemas.microsoft.com/office/drawing/2014/main" id="{72937B3F-6D45-4452-9768-1CB80792D4C1}"/>
              </a:ext>
            </a:extLst>
          </p:cNvPr>
          <p:cNvSpPr>
            <a:spLocks noGrp="1"/>
          </p:cNvSpPr>
          <p:nvPr>
            <p:ph idx="1"/>
          </p:nvPr>
        </p:nvSpPr>
        <p:spPr>
          <a:xfrm>
            <a:off x="646111" y="1711724"/>
            <a:ext cx="8946541" cy="4195481"/>
          </a:xfrm>
        </p:spPr>
        <p:txBody>
          <a:bodyPr/>
          <a:lstStyle/>
          <a:p>
            <a:pPr marL="0" indent="0">
              <a:buNone/>
            </a:pPr>
            <a:r>
              <a:rPr lang="en-US" dirty="0"/>
              <a:t>Given an expression and values of variables, students need to evaluate the expression. We also add an option where students can get a visualization of how the expression gets evaluated using an expression evaluation tree/graph</a:t>
            </a:r>
            <a:endParaRPr lang="en-IN" dirty="0"/>
          </a:p>
        </p:txBody>
      </p:sp>
    </p:spTree>
    <p:extLst>
      <p:ext uri="{BB962C8B-B14F-4D97-AF65-F5344CB8AC3E}">
        <p14:creationId xmlns:p14="http://schemas.microsoft.com/office/powerpoint/2010/main" val="420380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93150B-5012-4F03-A6A6-9A7C1741E9DA}"/>
              </a:ext>
            </a:extLst>
          </p:cNvPr>
          <p:cNvPicPr>
            <a:picLocks noChangeAspect="1"/>
          </p:cNvPicPr>
          <p:nvPr/>
        </p:nvPicPr>
        <p:blipFill>
          <a:blip r:embed="rId2"/>
          <a:stretch>
            <a:fillRect/>
          </a:stretch>
        </p:blipFill>
        <p:spPr>
          <a:xfrm>
            <a:off x="2098887" y="729000"/>
            <a:ext cx="7994226" cy="5400000"/>
          </a:xfrm>
          <a:prstGeom prst="rect">
            <a:avLst/>
          </a:prstGeom>
        </p:spPr>
      </p:pic>
    </p:spTree>
    <p:extLst>
      <p:ext uri="{BB962C8B-B14F-4D97-AF65-F5344CB8AC3E}">
        <p14:creationId xmlns:p14="http://schemas.microsoft.com/office/powerpoint/2010/main" val="288588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2E6F01F-41C6-4DD2-8AD0-F2193E07ADDF}"/>
              </a:ext>
            </a:extLst>
          </p:cNvPr>
          <p:cNvPicPr>
            <a:picLocks noChangeAspect="1"/>
          </p:cNvPicPr>
          <p:nvPr/>
        </p:nvPicPr>
        <p:blipFill>
          <a:blip r:embed="rId2"/>
          <a:stretch>
            <a:fillRect/>
          </a:stretch>
        </p:blipFill>
        <p:spPr>
          <a:xfrm>
            <a:off x="2088933" y="729000"/>
            <a:ext cx="8014134" cy="5400000"/>
          </a:xfrm>
          <a:prstGeom prst="rect">
            <a:avLst/>
          </a:prstGeom>
        </p:spPr>
      </p:pic>
      <p:pic>
        <p:nvPicPr>
          <p:cNvPr id="21" name="Picture 20">
            <a:extLst>
              <a:ext uri="{FF2B5EF4-FFF2-40B4-BE49-F238E27FC236}">
                <a16:creationId xmlns:a16="http://schemas.microsoft.com/office/drawing/2014/main" id="{748B726F-8C22-42C0-BE22-5ADE4B886E27}"/>
              </a:ext>
            </a:extLst>
          </p:cNvPr>
          <p:cNvPicPr>
            <a:picLocks noChangeAspect="1"/>
          </p:cNvPicPr>
          <p:nvPr/>
        </p:nvPicPr>
        <p:blipFill>
          <a:blip r:embed="rId3"/>
          <a:stretch>
            <a:fillRect/>
          </a:stretch>
        </p:blipFill>
        <p:spPr>
          <a:xfrm>
            <a:off x="2095500" y="733425"/>
            <a:ext cx="8014134" cy="5400000"/>
          </a:xfrm>
          <a:prstGeom prst="rect">
            <a:avLst/>
          </a:prstGeom>
        </p:spPr>
      </p:pic>
      <p:pic>
        <p:nvPicPr>
          <p:cNvPr id="23" name="Picture 22">
            <a:extLst>
              <a:ext uri="{FF2B5EF4-FFF2-40B4-BE49-F238E27FC236}">
                <a16:creationId xmlns:a16="http://schemas.microsoft.com/office/drawing/2014/main" id="{6C86E15A-A601-4FF4-8C79-A9D6245355BE}"/>
              </a:ext>
            </a:extLst>
          </p:cNvPr>
          <p:cNvPicPr>
            <a:picLocks noChangeAspect="1"/>
          </p:cNvPicPr>
          <p:nvPr/>
        </p:nvPicPr>
        <p:blipFill>
          <a:blip r:embed="rId4"/>
          <a:stretch>
            <a:fillRect/>
          </a:stretch>
        </p:blipFill>
        <p:spPr>
          <a:xfrm>
            <a:off x="2095500" y="733425"/>
            <a:ext cx="8014134" cy="5400000"/>
          </a:xfrm>
          <a:prstGeom prst="rect">
            <a:avLst/>
          </a:prstGeom>
        </p:spPr>
      </p:pic>
      <p:pic>
        <p:nvPicPr>
          <p:cNvPr id="25" name="Picture 24">
            <a:extLst>
              <a:ext uri="{FF2B5EF4-FFF2-40B4-BE49-F238E27FC236}">
                <a16:creationId xmlns:a16="http://schemas.microsoft.com/office/drawing/2014/main" id="{E862695F-F89C-469C-ABF9-59522068B13A}"/>
              </a:ext>
            </a:extLst>
          </p:cNvPr>
          <p:cNvPicPr>
            <a:picLocks noChangeAspect="1"/>
          </p:cNvPicPr>
          <p:nvPr/>
        </p:nvPicPr>
        <p:blipFill>
          <a:blip r:embed="rId5"/>
          <a:stretch>
            <a:fillRect/>
          </a:stretch>
        </p:blipFill>
        <p:spPr>
          <a:xfrm>
            <a:off x="2095500" y="733425"/>
            <a:ext cx="8014134" cy="5400000"/>
          </a:xfrm>
          <a:prstGeom prst="rect">
            <a:avLst/>
          </a:prstGeom>
        </p:spPr>
      </p:pic>
      <p:pic>
        <p:nvPicPr>
          <p:cNvPr id="27" name="Picture 26">
            <a:extLst>
              <a:ext uri="{FF2B5EF4-FFF2-40B4-BE49-F238E27FC236}">
                <a16:creationId xmlns:a16="http://schemas.microsoft.com/office/drawing/2014/main" id="{F05A040F-7DB4-46FB-BE39-92BCB6A3E0B5}"/>
              </a:ext>
            </a:extLst>
          </p:cNvPr>
          <p:cNvPicPr>
            <a:picLocks noChangeAspect="1"/>
          </p:cNvPicPr>
          <p:nvPr/>
        </p:nvPicPr>
        <p:blipFill>
          <a:blip r:embed="rId6"/>
          <a:stretch>
            <a:fillRect/>
          </a:stretch>
        </p:blipFill>
        <p:spPr>
          <a:xfrm>
            <a:off x="2095500" y="733425"/>
            <a:ext cx="8014134" cy="5400000"/>
          </a:xfrm>
          <a:prstGeom prst="rect">
            <a:avLst/>
          </a:prstGeom>
        </p:spPr>
      </p:pic>
      <p:pic>
        <p:nvPicPr>
          <p:cNvPr id="29" name="Picture 28">
            <a:extLst>
              <a:ext uri="{FF2B5EF4-FFF2-40B4-BE49-F238E27FC236}">
                <a16:creationId xmlns:a16="http://schemas.microsoft.com/office/drawing/2014/main" id="{410FD380-FFD1-4FEE-BAAB-3543483731C9}"/>
              </a:ext>
            </a:extLst>
          </p:cNvPr>
          <p:cNvPicPr>
            <a:picLocks noChangeAspect="1"/>
          </p:cNvPicPr>
          <p:nvPr/>
        </p:nvPicPr>
        <p:blipFill>
          <a:blip r:embed="rId7"/>
          <a:stretch>
            <a:fillRect/>
          </a:stretch>
        </p:blipFill>
        <p:spPr>
          <a:xfrm>
            <a:off x="2095500" y="733425"/>
            <a:ext cx="8014134" cy="5400000"/>
          </a:xfrm>
          <a:prstGeom prst="rect">
            <a:avLst/>
          </a:prstGeom>
        </p:spPr>
      </p:pic>
      <p:pic>
        <p:nvPicPr>
          <p:cNvPr id="31" name="Picture 30">
            <a:extLst>
              <a:ext uri="{FF2B5EF4-FFF2-40B4-BE49-F238E27FC236}">
                <a16:creationId xmlns:a16="http://schemas.microsoft.com/office/drawing/2014/main" id="{069ADBC2-AFCE-4A37-8AE4-DC60D7A4A142}"/>
              </a:ext>
            </a:extLst>
          </p:cNvPr>
          <p:cNvPicPr>
            <a:picLocks noChangeAspect="1"/>
          </p:cNvPicPr>
          <p:nvPr/>
        </p:nvPicPr>
        <p:blipFill>
          <a:blip r:embed="rId8"/>
          <a:stretch>
            <a:fillRect/>
          </a:stretch>
        </p:blipFill>
        <p:spPr>
          <a:xfrm>
            <a:off x="2095500" y="733425"/>
            <a:ext cx="8014134" cy="5400000"/>
          </a:xfrm>
          <a:prstGeom prst="rect">
            <a:avLst/>
          </a:prstGeom>
        </p:spPr>
      </p:pic>
      <p:pic>
        <p:nvPicPr>
          <p:cNvPr id="33" name="Picture 32">
            <a:extLst>
              <a:ext uri="{FF2B5EF4-FFF2-40B4-BE49-F238E27FC236}">
                <a16:creationId xmlns:a16="http://schemas.microsoft.com/office/drawing/2014/main" id="{85F064EE-61E6-42E7-80B9-5E3D0E842965}"/>
              </a:ext>
            </a:extLst>
          </p:cNvPr>
          <p:cNvPicPr>
            <a:picLocks noChangeAspect="1"/>
          </p:cNvPicPr>
          <p:nvPr/>
        </p:nvPicPr>
        <p:blipFill>
          <a:blip r:embed="rId9"/>
          <a:stretch>
            <a:fillRect/>
          </a:stretch>
        </p:blipFill>
        <p:spPr>
          <a:xfrm>
            <a:off x="2095500" y="733425"/>
            <a:ext cx="8014134" cy="5400000"/>
          </a:xfrm>
          <a:prstGeom prst="rect">
            <a:avLst/>
          </a:prstGeom>
        </p:spPr>
      </p:pic>
      <p:pic>
        <p:nvPicPr>
          <p:cNvPr id="35" name="Picture 34">
            <a:extLst>
              <a:ext uri="{FF2B5EF4-FFF2-40B4-BE49-F238E27FC236}">
                <a16:creationId xmlns:a16="http://schemas.microsoft.com/office/drawing/2014/main" id="{7D2E9F18-EF87-41E1-A46B-2A68E361B46D}"/>
              </a:ext>
            </a:extLst>
          </p:cNvPr>
          <p:cNvPicPr>
            <a:picLocks noChangeAspect="1"/>
          </p:cNvPicPr>
          <p:nvPr/>
        </p:nvPicPr>
        <p:blipFill>
          <a:blip r:embed="rId10"/>
          <a:stretch>
            <a:fillRect/>
          </a:stretch>
        </p:blipFill>
        <p:spPr>
          <a:xfrm>
            <a:off x="2095500" y="733425"/>
            <a:ext cx="8014134" cy="5400000"/>
          </a:xfrm>
          <a:prstGeom prst="rect">
            <a:avLst/>
          </a:prstGeom>
        </p:spPr>
      </p:pic>
    </p:spTree>
    <p:extLst>
      <p:ext uri="{BB962C8B-B14F-4D97-AF65-F5344CB8AC3E}">
        <p14:creationId xmlns:p14="http://schemas.microsoft.com/office/powerpoint/2010/main" val="33291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053-7B8C-432F-AFAF-AAADF874327C}"/>
              </a:ext>
            </a:extLst>
          </p:cNvPr>
          <p:cNvSpPr>
            <a:spLocks noGrp="1"/>
          </p:cNvSpPr>
          <p:nvPr>
            <p:ph type="title"/>
          </p:nvPr>
        </p:nvSpPr>
        <p:spPr>
          <a:xfrm>
            <a:off x="646111" y="452718"/>
            <a:ext cx="9404723" cy="966649"/>
          </a:xfrm>
        </p:spPr>
        <p:txBody>
          <a:bodyPr/>
          <a:lstStyle/>
          <a:p>
            <a:r>
              <a:rPr lang="en-US" dirty="0"/>
              <a:t>Match Expression with node</a:t>
            </a:r>
            <a:endParaRPr lang="en-IN" dirty="0"/>
          </a:p>
        </p:txBody>
      </p:sp>
      <p:sp>
        <p:nvSpPr>
          <p:cNvPr id="3" name="Content Placeholder 2">
            <a:extLst>
              <a:ext uri="{FF2B5EF4-FFF2-40B4-BE49-F238E27FC236}">
                <a16:creationId xmlns:a16="http://schemas.microsoft.com/office/drawing/2014/main" id="{72937B3F-6D45-4452-9768-1CB80792D4C1}"/>
              </a:ext>
            </a:extLst>
          </p:cNvPr>
          <p:cNvSpPr>
            <a:spLocks noGrp="1"/>
          </p:cNvSpPr>
          <p:nvPr>
            <p:ph idx="1"/>
          </p:nvPr>
        </p:nvSpPr>
        <p:spPr>
          <a:xfrm>
            <a:off x="646111" y="1711724"/>
            <a:ext cx="8946541" cy="4195481"/>
          </a:xfrm>
        </p:spPr>
        <p:txBody>
          <a:bodyPr/>
          <a:lstStyle/>
          <a:p>
            <a:pPr marL="0" indent="0">
              <a:buNone/>
            </a:pPr>
            <a:r>
              <a:rPr lang="en-US" dirty="0"/>
              <a:t>Given the structure of the tree and a list of expressions, students match each expression with the correct node of the tree which corresponds to evaluation of that expression</a:t>
            </a:r>
            <a:endParaRPr lang="en-IN" dirty="0"/>
          </a:p>
        </p:txBody>
      </p:sp>
    </p:spTree>
    <p:extLst>
      <p:ext uri="{BB962C8B-B14F-4D97-AF65-F5344CB8AC3E}">
        <p14:creationId xmlns:p14="http://schemas.microsoft.com/office/powerpoint/2010/main" val="394146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9AFF0A-4267-435B-B0CD-C8530BBC779C}"/>
              </a:ext>
            </a:extLst>
          </p:cNvPr>
          <p:cNvPicPr>
            <a:picLocks noChangeAspect="1"/>
          </p:cNvPicPr>
          <p:nvPr/>
        </p:nvPicPr>
        <p:blipFill>
          <a:blip r:embed="rId2"/>
          <a:stretch>
            <a:fillRect/>
          </a:stretch>
        </p:blipFill>
        <p:spPr>
          <a:xfrm>
            <a:off x="2596189" y="729000"/>
            <a:ext cx="6999622" cy="5400000"/>
          </a:xfrm>
          <a:prstGeom prst="rect">
            <a:avLst/>
          </a:prstGeom>
        </p:spPr>
      </p:pic>
    </p:spTree>
    <p:extLst>
      <p:ext uri="{BB962C8B-B14F-4D97-AF65-F5344CB8AC3E}">
        <p14:creationId xmlns:p14="http://schemas.microsoft.com/office/powerpoint/2010/main" val="176870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9F40F1-E43A-453F-BE58-9F866242B367}"/>
              </a:ext>
            </a:extLst>
          </p:cNvPr>
          <p:cNvPicPr>
            <a:picLocks noChangeAspect="1"/>
          </p:cNvPicPr>
          <p:nvPr/>
        </p:nvPicPr>
        <p:blipFill>
          <a:blip r:embed="rId2"/>
          <a:stretch>
            <a:fillRect/>
          </a:stretch>
        </p:blipFill>
        <p:spPr>
          <a:xfrm>
            <a:off x="2587525" y="729000"/>
            <a:ext cx="7016949" cy="5400000"/>
          </a:xfrm>
          <a:prstGeom prst="rect">
            <a:avLst/>
          </a:prstGeom>
        </p:spPr>
      </p:pic>
    </p:spTree>
    <p:extLst>
      <p:ext uri="{BB962C8B-B14F-4D97-AF65-F5344CB8AC3E}">
        <p14:creationId xmlns:p14="http://schemas.microsoft.com/office/powerpoint/2010/main" val="96504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8053-7B8C-432F-AFAF-AAADF874327C}"/>
              </a:ext>
            </a:extLst>
          </p:cNvPr>
          <p:cNvSpPr>
            <a:spLocks noGrp="1"/>
          </p:cNvSpPr>
          <p:nvPr>
            <p:ph type="title"/>
          </p:nvPr>
        </p:nvSpPr>
        <p:spPr>
          <a:xfrm>
            <a:off x="646111" y="452718"/>
            <a:ext cx="9404723" cy="966649"/>
          </a:xfrm>
        </p:spPr>
        <p:txBody>
          <a:bodyPr/>
          <a:lstStyle/>
          <a:p>
            <a:r>
              <a:rPr lang="en-US" dirty="0"/>
              <a:t>Find missing values and operators</a:t>
            </a:r>
            <a:endParaRPr lang="en-IN" dirty="0"/>
          </a:p>
        </p:txBody>
      </p:sp>
      <p:sp>
        <p:nvSpPr>
          <p:cNvPr id="3" name="Content Placeholder 2">
            <a:extLst>
              <a:ext uri="{FF2B5EF4-FFF2-40B4-BE49-F238E27FC236}">
                <a16:creationId xmlns:a16="http://schemas.microsoft.com/office/drawing/2014/main" id="{72937B3F-6D45-4452-9768-1CB80792D4C1}"/>
              </a:ext>
            </a:extLst>
          </p:cNvPr>
          <p:cNvSpPr>
            <a:spLocks noGrp="1"/>
          </p:cNvSpPr>
          <p:nvPr>
            <p:ph idx="1"/>
          </p:nvPr>
        </p:nvSpPr>
        <p:spPr>
          <a:xfrm>
            <a:off x="646111" y="1711724"/>
            <a:ext cx="8946541" cy="4195481"/>
          </a:xfrm>
        </p:spPr>
        <p:txBody>
          <a:bodyPr/>
          <a:lstStyle/>
          <a:p>
            <a:pPr marL="0" indent="0">
              <a:buNone/>
            </a:pPr>
            <a:r>
              <a:rPr lang="en-US" dirty="0"/>
              <a:t>The tree is given but some variables are not yet assigned their values and operators at some nodes are not yet decided. Students assign them correct values/operators so that the expression evaluates as given</a:t>
            </a:r>
            <a:endParaRPr lang="en-IN" dirty="0"/>
          </a:p>
        </p:txBody>
      </p:sp>
    </p:spTree>
    <p:extLst>
      <p:ext uri="{BB962C8B-B14F-4D97-AF65-F5344CB8AC3E}">
        <p14:creationId xmlns:p14="http://schemas.microsoft.com/office/powerpoint/2010/main" val="211300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FBACE9-23C6-488B-9317-DB0E962080B7}"/>
              </a:ext>
            </a:extLst>
          </p:cNvPr>
          <p:cNvPicPr>
            <a:picLocks noChangeAspect="1"/>
          </p:cNvPicPr>
          <p:nvPr/>
        </p:nvPicPr>
        <p:blipFill>
          <a:blip r:embed="rId2"/>
          <a:stretch>
            <a:fillRect/>
          </a:stretch>
        </p:blipFill>
        <p:spPr>
          <a:xfrm>
            <a:off x="162166" y="690180"/>
            <a:ext cx="3877216" cy="5477639"/>
          </a:xfrm>
          <a:prstGeom prst="rect">
            <a:avLst/>
          </a:prstGeom>
        </p:spPr>
      </p:pic>
      <p:pic>
        <p:nvPicPr>
          <p:cNvPr id="8" name="Picture 7">
            <a:extLst>
              <a:ext uri="{FF2B5EF4-FFF2-40B4-BE49-F238E27FC236}">
                <a16:creationId xmlns:a16="http://schemas.microsoft.com/office/drawing/2014/main" id="{FAE412FB-6746-4A93-AF3A-B02B35CDCBB0}"/>
              </a:ext>
            </a:extLst>
          </p:cNvPr>
          <p:cNvPicPr>
            <a:picLocks noChangeAspect="1"/>
          </p:cNvPicPr>
          <p:nvPr/>
        </p:nvPicPr>
        <p:blipFill>
          <a:blip r:embed="rId3"/>
          <a:stretch>
            <a:fillRect/>
          </a:stretch>
        </p:blipFill>
        <p:spPr>
          <a:xfrm>
            <a:off x="4141507" y="686579"/>
            <a:ext cx="3712034" cy="5479200"/>
          </a:xfrm>
          <a:prstGeom prst="rect">
            <a:avLst/>
          </a:prstGeom>
        </p:spPr>
      </p:pic>
      <p:pic>
        <p:nvPicPr>
          <p:cNvPr id="10" name="Picture 9">
            <a:extLst>
              <a:ext uri="{FF2B5EF4-FFF2-40B4-BE49-F238E27FC236}">
                <a16:creationId xmlns:a16="http://schemas.microsoft.com/office/drawing/2014/main" id="{F471EB21-25AD-45D7-A3C2-5CF0FC2AA4F3}"/>
              </a:ext>
            </a:extLst>
          </p:cNvPr>
          <p:cNvPicPr>
            <a:picLocks noChangeAspect="1"/>
          </p:cNvPicPr>
          <p:nvPr/>
        </p:nvPicPr>
        <p:blipFill>
          <a:blip r:embed="rId4"/>
          <a:stretch>
            <a:fillRect/>
          </a:stretch>
        </p:blipFill>
        <p:spPr>
          <a:xfrm>
            <a:off x="7945112" y="686579"/>
            <a:ext cx="4113942" cy="5475600"/>
          </a:xfrm>
          <a:prstGeom prst="rect">
            <a:avLst/>
          </a:prstGeom>
        </p:spPr>
      </p:pic>
    </p:spTree>
    <p:extLst>
      <p:ext uri="{BB962C8B-B14F-4D97-AF65-F5344CB8AC3E}">
        <p14:creationId xmlns:p14="http://schemas.microsoft.com/office/powerpoint/2010/main" val="339530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147</TotalTime>
  <Words>375</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Tree Game UI</vt:lpstr>
      <vt:lpstr>Expression Evaluation</vt:lpstr>
      <vt:lpstr>PowerPoint Presentation</vt:lpstr>
      <vt:lpstr>PowerPoint Presentation</vt:lpstr>
      <vt:lpstr>Match Expression with node</vt:lpstr>
      <vt:lpstr>PowerPoint Presentation</vt:lpstr>
      <vt:lpstr>PowerPoint Presentation</vt:lpstr>
      <vt:lpstr>Find missing values and operators</vt:lpstr>
      <vt:lpstr>PowerPoint Presentation</vt:lpstr>
      <vt:lpstr>Parameterization</vt:lpstr>
      <vt:lpstr>Parameterization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Game UI</dc:title>
  <dc:creator>Bbiswabasu Roy</dc:creator>
  <cp:lastModifiedBy>Bbiswabasu Roy</cp:lastModifiedBy>
  <cp:revision>10</cp:revision>
  <dcterms:created xsi:type="dcterms:W3CDTF">2021-05-24T10:56:56Z</dcterms:created>
  <dcterms:modified xsi:type="dcterms:W3CDTF">2021-05-28T05:26:32Z</dcterms:modified>
</cp:coreProperties>
</file>