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59" r:id="rId4"/>
    <p:sldId id="274" r:id="rId5"/>
    <p:sldId id="260" r:id="rId6"/>
    <p:sldId id="261" r:id="rId7"/>
    <p:sldId id="263" r:id="rId8"/>
    <p:sldId id="264" r:id="rId9"/>
    <p:sldId id="275" r:id="rId10"/>
    <p:sldId id="265" r:id="rId11"/>
    <p:sldId id="280" r:id="rId12"/>
    <p:sldId id="266" r:id="rId13"/>
    <p:sldId id="267" r:id="rId14"/>
    <p:sldId id="268" r:id="rId15"/>
    <p:sldId id="276" r:id="rId16"/>
    <p:sldId id="277" r:id="rId17"/>
    <p:sldId id="269" r:id="rId18"/>
    <p:sldId id="270" r:id="rId19"/>
    <p:sldId id="271" r:id="rId20"/>
    <p:sldId id="272" r:id="rId21"/>
    <p:sldId id="273" r:id="rId22"/>
    <p:sldId id="278" r:id="rId23"/>
    <p:sldId id="279" r:id="rId24"/>
  </p:sldIdLst>
  <p:sldSz cx="9144000" cy="6858000" type="screen4x3"/>
  <p:notesSz cx="6858000" cy="9144000"/>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2349" autoAdjust="0"/>
  </p:normalViewPr>
  <p:slideViewPr>
    <p:cSldViewPr>
      <p:cViewPr varScale="1">
        <p:scale>
          <a:sx n="106" d="100"/>
          <a:sy n="106" d="100"/>
        </p:scale>
        <p:origin x="1764" y="11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عنوان 1"/>
          <p:cNvSpPr>
            <a:spLocks noGrp="1"/>
          </p:cNvSpPr>
          <p:nvPr>
            <p:ph type="ctrTitle"/>
          </p:nvPr>
        </p:nvSpPr>
        <p:spPr>
          <a:xfrm>
            <a:off x="685800" y="2130425"/>
            <a:ext cx="7772400" cy="1470025"/>
          </a:xfrm>
        </p:spPr>
        <p:txBody>
          <a:bodyPr/>
          <a:lstStyle/>
          <a:p>
            <a:r>
              <a:rPr lang="ar-SA"/>
              <a:t>انقر لتحرير نمط العنوان الرئيسي</a:t>
            </a:r>
          </a:p>
        </p:txBody>
      </p:sp>
      <p:sp>
        <p:nvSpPr>
          <p:cNvPr id="3" name="عنوان فرعي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a:t>انقر لتحرير نمط العنوان الثانوي الرئيسي</a:t>
            </a:r>
          </a:p>
        </p:txBody>
      </p:sp>
      <p:sp>
        <p:nvSpPr>
          <p:cNvPr id="4" name="عنصر نائب للتاريخ 3"/>
          <p:cNvSpPr>
            <a:spLocks noGrp="1"/>
          </p:cNvSpPr>
          <p:nvPr>
            <p:ph type="dt" sz="half" idx="10"/>
          </p:nvPr>
        </p:nvSpPr>
        <p:spPr/>
        <p:txBody>
          <a:bodyPr/>
          <a:lstStyle/>
          <a:p>
            <a:fld id="{CFFA5DD7-A6BC-4294-A3C3-83605B0B0B54}" type="datetimeFigureOut">
              <a:rPr lang="ar-SA" smtClean="0"/>
              <a:t>25/04/1442</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18548752-9FA0-483F-A026-F0CC49956C3E}" type="slidenum">
              <a:rPr lang="ar-SA" smtClean="0"/>
              <a:t>‹#›</a:t>
            </a:fld>
            <a:endParaRPr lang="ar-SA"/>
          </a:p>
        </p:txBody>
      </p:sp>
    </p:spTree>
    <p:extLst>
      <p:ext uri="{BB962C8B-B14F-4D97-AF65-F5344CB8AC3E}">
        <p14:creationId xmlns:p14="http://schemas.microsoft.com/office/powerpoint/2010/main" val="3831107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a:t>انقر لتحرير نمط العنوان الرئيسي</a:t>
            </a:r>
          </a:p>
        </p:txBody>
      </p:sp>
      <p:sp>
        <p:nvSpPr>
          <p:cNvPr id="3" name="عنصر نائب للعنوان العمودي 2"/>
          <p:cNvSpPr>
            <a:spLocks noGrp="1"/>
          </p:cNvSpPr>
          <p:nvPr>
            <p:ph type="body" orient="vert" idx="1"/>
          </p:nvPr>
        </p:nvSpPr>
        <p:spPr/>
        <p:txBody>
          <a:bodyPr vert="eaVert"/>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p:cNvSpPr>
            <a:spLocks noGrp="1"/>
          </p:cNvSpPr>
          <p:nvPr>
            <p:ph type="dt" sz="half" idx="10"/>
          </p:nvPr>
        </p:nvSpPr>
        <p:spPr/>
        <p:txBody>
          <a:bodyPr/>
          <a:lstStyle/>
          <a:p>
            <a:fld id="{CFFA5DD7-A6BC-4294-A3C3-83605B0B0B54}" type="datetimeFigureOut">
              <a:rPr lang="ar-SA" smtClean="0"/>
              <a:t>25/04/1442</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18548752-9FA0-483F-A026-F0CC49956C3E}" type="slidenum">
              <a:rPr lang="ar-SA" smtClean="0"/>
              <a:t>‹#›</a:t>
            </a:fld>
            <a:endParaRPr lang="ar-SA"/>
          </a:p>
        </p:txBody>
      </p:sp>
    </p:spTree>
    <p:extLst>
      <p:ext uri="{BB962C8B-B14F-4D97-AF65-F5344CB8AC3E}">
        <p14:creationId xmlns:p14="http://schemas.microsoft.com/office/powerpoint/2010/main" val="2188526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p:cNvSpPr>
            <a:spLocks noGrp="1"/>
          </p:cNvSpPr>
          <p:nvPr>
            <p:ph type="title" orient="vert"/>
          </p:nvPr>
        </p:nvSpPr>
        <p:spPr>
          <a:xfrm>
            <a:off x="6629400" y="274638"/>
            <a:ext cx="2057400" cy="5851525"/>
          </a:xfrm>
        </p:spPr>
        <p:txBody>
          <a:bodyPr vert="eaVert"/>
          <a:lstStyle/>
          <a:p>
            <a:r>
              <a:rPr lang="ar-SA"/>
              <a:t>انقر لتحرير نمط العنوان الرئيسي</a:t>
            </a:r>
          </a:p>
        </p:txBody>
      </p:sp>
      <p:sp>
        <p:nvSpPr>
          <p:cNvPr id="3" name="عنصر نائب للعنوان العمودي 2"/>
          <p:cNvSpPr>
            <a:spLocks noGrp="1"/>
          </p:cNvSpPr>
          <p:nvPr>
            <p:ph type="body" orient="vert" idx="1"/>
          </p:nvPr>
        </p:nvSpPr>
        <p:spPr>
          <a:xfrm>
            <a:off x="457200" y="274638"/>
            <a:ext cx="6019800" cy="5851525"/>
          </a:xfrm>
        </p:spPr>
        <p:txBody>
          <a:bodyPr vert="eaVert"/>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p:cNvSpPr>
            <a:spLocks noGrp="1"/>
          </p:cNvSpPr>
          <p:nvPr>
            <p:ph type="dt" sz="half" idx="10"/>
          </p:nvPr>
        </p:nvSpPr>
        <p:spPr/>
        <p:txBody>
          <a:bodyPr/>
          <a:lstStyle/>
          <a:p>
            <a:fld id="{CFFA5DD7-A6BC-4294-A3C3-83605B0B0B54}" type="datetimeFigureOut">
              <a:rPr lang="ar-SA" smtClean="0"/>
              <a:t>25/04/1442</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18548752-9FA0-483F-A026-F0CC49956C3E}" type="slidenum">
              <a:rPr lang="ar-SA" smtClean="0"/>
              <a:t>‹#›</a:t>
            </a:fld>
            <a:endParaRPr lang="ar-SA"/>
          </a:p>
        </p:txBody>
      </p:sp>
    </p:spTree>
    <p:extLst>
      <p:ext uri="{BB962C8B-B14F-4D97-AF65-F5344CB8AC3E}">
        <p14:creationId xmlns:p14="http://schemas.microsoft.com/office/powerpoint/2010/main" val="2979437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a:t>انقر لتحرير نمط العنوان الرئيسي</a:t>
            </a:r>
          </a:p>
        </p:txBody>
      </p:sp>
      <p:sp>
        <p:nvSpPr>
          <p:cNvPr id="3" name="عنصر نائب للمحتوى 2"/>
          <p:cNvSpPr>
            <a:spLocks noGrp="1"/>
          </p:cNvSpPr>
          <p:nvPr>
            <p:ph idx="1"/>
          </p:nvPr>
        </p:nvSpPr>
        <p:spPr/>
        <p:txBody>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p:cNvSpPr>
            <a:spLocks noGrp="1"/>
          </p:cNvSpPr>
          <p:nvPr>
            <p:ph type="dt" sz="half" idx="10"/>
          </p:nvPr>
        </p:nvSpPr>
        <p:spPr/>
        <p:txBody>
          <a:bodyPr/>
          <a:lstStyle/>
          <a:p>
            <a:fld id="{CFFA5DD7-A6BC-4294-A3C3-83605B0B0B54}" type="datetimeFigureOut">
              <a:rPr lang="ar-SA" smtClean="0"/>
              <a:t>25/04/1442</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18548752-9FA0-483F-A026-F0CC49956C3E}" type="slidenum">
              <a:rPr lang="ar-SA" smtClean="0"/>
              <a:t>‹#›</a:t>
            </a:fld>
            <a:endParaRPr lang="ar-SA"/>
          </a:p>
        </p:txBody>
      </p:sp>
    </p:spTree>
    <p:extLst>
      <p:ext uri="{BB962C8B-B14F-4D97-AF65-F5344CB8AC3E}">
        <p14:creationId xmlns:p14="http://schemas.microsoft.com/office/powerpoint/2010/main" val="370866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p:cNvSpPr>
            <a:spLocks noGrp="1"/>
          </p:cNvSpPr>
          <p:nvPr>
            <p:ph type="title"/>
          </p:nvPr>
        </p:nvSpPr>
        <p:spPr>
          <a:xfrm>
            <a:off x="722313" y="4406900"/>
            <a:ext cx="7772400" cy="1362075"/>
          </a:xfrm>
        </p:spPr>
        <p:txBody>
          <a:bodyPr anchor="t"/>
          <a:lstStyle>
            <a:lvl1pPr algn="r">
              <a:defRPr sz="4000" b="1" cap="all"/>
            </a:lvl1pPr>
          </a:lstStyle>
          <a:p>
            <a:r>
              <a:rPr lang="ar-SA"/>
              <a:t>انقر لتحرير نمط العنوان الرئيسي</a:t>
            </a:r>
          </a:p>
        </p:txBody>
      </p:sp>
      <p:sp>
        <p:nvSpPr>
          <p:cNvPr id="3" name="عنصر نائب للنص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النص الرئيسي</a:t>
            </a:r>
          </a:p>
        </p:txBody>
      </p:sp>
      <p:sp>
        <p:nvSpPr>
          <p:cNvPr id="4" name="عنصر نائب للتاريخ 3"/>
          <p:cNvSpPr>
            <a:spLocks noGrp="1"/>
          </p:cNvSpPr>
          <p:nvPr>
            <p:ph type="dt" sz="half" idx="10"/>
          </p:nvPr>
        </p:nvSpPr>
        <p:spPr/>
        <p:txBody>
          <a:bodyPr/>
          <a:lstStyle/>
          <a:p>
            <a:fld id="{CFFA5DD7-A6BC-4294-A3C3-83605B0B0B54}" type="datetimeFigureOut">
              <a:rPr lang="ar-SA" smtClean="0"/>
              <a:t>25/04/1442</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18548752-9FA0-483F-A026-F0CC49956C3E}" type="slidenum">
              <a:rPr lang="ar-SA" smtClean="0"/>
              <a:t>‹#›</a:t>
            </a:fld>
            <a:endParaRPr lang="ar-SA"/>
          </a:p>
        </p:txBody>
      </p:sp>
    </p:spTree>
    <p:extLst>
      <p:ext uri="{BB962C8B-B14F-4D97-AF65-F5344CB8AC3E}">
        <p14:creationId xmlns:p14="http://schemas.microsoft.com/office/powerpoint/2010/main" val="3175463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a:t>انقر لتحرير نمط العنوان الرئيسي</a:t>
            </a:r>
          </a:p>
        </p:txBody>
      </p:sp>
      <p:sp>
        <p:nvSpPr>
          <p:cNvPr id="3" name="عنصر نائب للمحتوى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محتوى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5" name="عنصر نائب للتاريخ 4"/>
          <p:cNvSpPr>
            <a:spLocks noGrp="1"/>
          </p:cNvSpPr>
          <p:nvPr>
            <p:ph type="dt" sz="half" idx="10"/>
          </p:nvPr>
        </p:nvSpPr>
        <p:spPr/>
        <p:txBody>
          <a:bodyPr/>
          <a:lstStyle/>
          <a:p>
            <a:fld id="{CFFA5DD7-A6BC-4294-A3C3-83605B0B0B54}" type="datetimeFigureOut">
              <a:rPr lang="ar-SA" smtClean="0"/>
              <a:t>25/04/1442</a:t>
            </a:fld>
            <a:endParaRPr lang="ar-SA"/>
          </a:p>
        </p:txBody>
      </p:sp>
      <p:sp>
        <p:nvSpPr>
          <p:cNvPr id="6" name="عنصر نائب للتذييل 5"/>
          <p:cNvSpPr>
            <a:spLocks noGrp="1"/>
          </p:cNvSpPr>
          <p:nvPr>
            <p:ph type="ftr" sz="quarter" idx="11"/>
          </p:nvPr>
        </p:nvSpPr>
        <p:spPr/>
        <p:txBody>
          <a:bodyPr/>
          <a:lstStyle/>
          <a:p>
            <a:endParaRPr lang="ar-SA"/>
          </a:p>
        </p:txBody>
      </p:sp>
      <p:sp>
        <p:nvSpPr>
          <p:cNvPr id="7" name="عنصر نائب لرقم الشريحة 6"/>
          <p:cNvSpPr>
            <a:spLocks noGrp="1"/>
          </p:cNvSpPr>
          <p:nvPr>
            <p:ph type="sldNum" sz="quarter" idx="12"/>
          </p:nvPr>
        </p:nvSpPr>
        <p:spPr/>
        <p:txBody>
          <a:bodyPr/>
          <a:lstStyle/>
          <a:p>
            <a:fld id="{18548752-9FA0-483F-A026-F0CC49956C3E}" type="slidenum">
              <a:rPr lang="ar-SA" smtClean="0"/>
              <a:t>‹#›</a:t>
            </a:fld>
            <a:endParaRPr lang="ar-SA"/>
          </a:p>
        </p:txBody>
      </p:sp>
    </p:spTree>
    <p:extLst>
      <p:ext uri="{BB962C8B-B14F-4D97-AF65-F5344CB8AC3E}">
        <p14:creationId xmlns:p14="http://schemas.microsoft.com/office/powerpoint/2010/main" val="1931234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lvl1pPr>
              <a:defRPr/>
            </a:lvl1pPr>
          </a:lstStyle>
          <a:p>
            <a:r>
              <a:rPr lang="ar-SA"/>
              <a:t>انقر لتحرير نمط العنوان الرئيسي</a:t>
            </a:r>
          </a:p>
        </p:txBody>
      </p:sp>
      <p:sp>
        <p:nvSpPr>
          <p:cNvPr id="3" name="عنصر نائب للنص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النص الرئيسي</a:t>
            </a:r>
          </a:p>
        </p:txBody>
      </p:sp>
      <p:sp>
        <p:nvSpPr>
          <p:cNvPr id="4" name="عنصر نائب للمحتوى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5" name="عنصر نائب للنص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النص الرئيسي</a:t>
            </a:r>
          </a:p>
        </p:txBody>
      </p:sp>
      <p:sp>
        <p:nvSpPr>
          <p:cNvPr id="6" name="عنصر نائب للمحتوى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7" name="عنصر نائب للتاريخ 6"/>
          <p:cNvSpPr>
            <a:spLocks noGrp="1"/>
          </p:cNvSpPr>
          <p:nvPr>
            <p:ph type="dt" sz="half" idx="10"/>
          </p:nvPr>
        </p:nvSpPr>
        <p:spPr/>
        <p:txBody>
          <a:bodyPr/>
          <a:lstStyle/>
          <a:p>
            <a:fld id="{CFFA5DD7-A6BC-4294-A3C3-83605B0B0B54}" type="datetimeFigureOut">
              <a:rPr lang="ar-SA" smtClean="0"/>
              <a:t>25/04/1442</a:t>
            </a:fld>
            <a:endParaRPr lang="ar-SA"/>
          </a:p>
        </p:txBody>
      </p:sp>
      <p:sp>
        <p:nvSpPr>
          <p:cNvPr id="8" name="عنصر نائب للتذييل 7"/>
          <p:cNvSpPr>
            <a:spLocks noGrp="1"/>
          </p:cNvSpPr>
          <p:nvPr>
            <p:ph type="ftr" sz="quarter" idx="11"/>
          </p:nvPr>
        </p:nvSpPr>
        <p:spPr/>
        <p:txBody>
          <a:bodyPr/>
          <a:lstStyle/>
          <a:p>
            <a:endParaRPr lang="ar-SA"/>
          </a:p>
        </p:txBody>
      </p:sp>
      <p:sp>
        <p:nvSpPr>
          <p:cNvPr id="9" name="عنصر نائب لرقم الشريحة 8"/>
          <p:cNvSpPr>
            <a:spLocks noGrp="1"/>
          </p:cNvSpPr>
          <p:nvPr>
            <p:ph type="sldNum" sz="quarter" idx="12"/>
          </p:nvPr>
        </p:nvSpPr>
        <p:spPr/>
        <p:txBody>
          <a:bodyPr/>
          <a:lstStyle/>
          <a:p>
            <a:fld id="{18548752-9FA0-483F-A026-F0CC49956C3E}" type="slidenum">
              <a:rPr lang="ar-SA" smtClean="0"/>
              <a:t>‹#›</a:t>
            </a:fld>
            <a:endParaRPr lang="ar-SA"/>
          </a:p>
        </p:txBody>
      </p:sp>
    </p:spTree>
    <p:extLst>
      <p:ext uri="{BB962C8B-B14F-4D97-AF65-F5344CB8AC3E}">
        <p14:creationId xmlns:p14="http://schemas.microsoft.com/office/powerpoint/2010/main" val="3488456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a:t>انقر لتحرير نمط العنوان الرئيسي</a:t>
            </a:r>
          </a:p>
        </p:txBody>
      </p:sp>
      <p:sp>
        <p:nvSpPr>
          <p:cNvPr id="3" name="عنصر نائب للتاريخ 2"/>
          <p:cNvSpPr>
            <a:spLocks noGrp="1"/>
          </p:cNvSpPr>
          <p:nvPr>
            <p:ph type="dt" sz="half" idx="10"/>
          </p:nvPr>
        </p:nvSpPr>
        <p:spPr/>
        <p:txBody>
          <a:bodyPr/>
          <a:lstStyle/>
          <a:p>
            <a:fld id="{CFFA5DD7-A6BC-4294-A3C3-83605B0B0B54}" type="datetimeFigureOut">
              <a:rPr lang="ar-SA" smtClean="0"/>
              <a:t>25/04/1442</a:t>
            </a:fld>
            <a:endParaRPr lang="ar-SA"/>
          </a:p>
        </p:txBody>
      </p:sp>
      <p:sp>
        <p:nvSpPr>
          <p:cNvPr id="4" name="عنصر نائب للتذييل 3"/>
          <p:cNvSpPr>
            <a:spLocks noGrp="1"/>
          </p:cNvSpPr>
          <p:nvPr>
            <p:ph type="ftr" sz="quarter" idx="11"/>
          </p:nvPr>
        </p:nvSpPr>
        <p:spPr/>
        <p:txBody>
          <a:bodyPr/>
          <a:lstStyle/>
          <a:p>
            <a:endParaRPr lang="ar-SA"/>
          </a:p>
        </p:txBody>
      </p:sp>
      <p:sp>
        <p:nvSpPr>
          <p:cNvPr id="5" name="عنصر نائب لرقم الشريحة 4"/>
          <p:cNvSpPr>
            <a:spLocks noGrp="1"/>
          </p:cNvSpPr>
          <p:nvPr>
            <p:ph type="sldNum" sz="quarter" idx="12"/>
          </p:nvPr>
        </p:nvSpPr>
        <p:spPr/>
        <p:txBody>
          <a:bodyPr/>
          <a:lstStyle/>
          <a:p>
            <a:fld id="{18548752-9FA0-483F-A026-F0CC49956C3E}" type="slidenum">
              <a:rPr lang="ar-SA" smtClean="0"/>
              <a:t>‹#›</a:t>
            </a:fld>
            <a:endParaRPr lang="ar-SA"/>
          </a:p>
        </p:txBody>
      </p:sp>
    </p:spTree>
    <p:extLst>
      <p:ext uri="{BB962C8B-B14F-4D97-AF65-F5344CB8AC3E}">
        <p14:creationId xmlns:p14="http://schemas.microsoft.com/office/powerpoint/2010/main" val="1075779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p:cNvSpPr>
            <a:spLocks noGrp="1"/>
          </p:cNvSpPr>
          <p:nvPr>
            <p:ph type="dt" sz="half" idx="10"/>
          </p:nvPr>
        </p:nvSpPr>
        <p:spPr/>
        <p:txBody>
          <a:bodyPr/>
          <a:lstStyle/>
          <a:p>
            <a:fld id="{CFFA5DD7-A6BC-4294-A3C3-83605B0B0B54}" type="datetimeFigureOut">
              <a:rPr lang="ar-SA" smtClean="0"/>
              <a:t>25/04/1442</a:t>
            </a:fld>
            <a:endParaRPr lang="ar-SA"/>
          </a:p>
        </p:txBody>
      </p:sp>
      <p:sp>
        <p:nvSpPr>
          <p:cNvPr id="3" name="عنصر نائب للتذييل 2"/>
          <p:cNvSpPr>
            <a:spLocks noGrp="1"/>
          </p:cNvSpPr>
          <p:nvPr>
            <p:ph type="ftr" sz="quarter" idx="11"/>
          </p:nvPr>
        </p:nvSpPr>
        <p:spPr/>
        <p:txBody>
          <a:bodyPr/>
          <a:lstStyle/>
          <a:p>
            <a:endParaRPr lang="ar-SA"/>
          </a:p>
        </p:txBody>
      </p:sp>
      <p:sp>
        <p:nvSpPr>
          <p:cNvPr id="4" name="عنصر نائب لرقم الشريحة 3"/>
          <p:cNvSpPr>
            <a:spLocks noGrp="1"/>
          </p:cNvSpPr>
          <p:nvPr>
            <p:ph type="sldNum" sz="quarter" idx="12"/>
          </p:nvPr>
        </p:nvSpPr>
        <p:spPr/>
        <p:txBody>
          <a:bodyPr/>
          <a:lstStyle/>
          <a:p>
            <a:fld id="{18548752-9FA0-483F-A026-F0CC49956C3E}" type="slidenum">
              <a:rPr lang="ar-SA" smtClean="0"/>
              <a:t>‹#›</a:t>
            </a:fld>
            <a:endParaRPr lang="ar-SA"/>
          </a:p>
        </p:txBody>
      </p:sp>
    </p:spTree>
    <p:extLst>
      <p:ext uri="{BB962C8B-B14F-4D97-AF65-F5344CB8AC3E}">
        <p14:creationId xmlns:p14="http://schemas.microsoft.com/office/powerpoint/2010/main" val="1024474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3050"/>
            <a:ext cx="3008313" cy="1162050"/>
          </a:xfrm>
        </p:spPr>
        <p:txBody>
          <a:bodyPr anchor="b"/>
          <a:lstStyle>
            <a:lvl1pPr algn="r">
              <a:defRPr sz="2000" b="1"/>
            </a:lvl1pPr>
          </a:lstStyle>
          <a:p>
            <a:r>
              <a:rPr lang="ar-SA"/>
              <a:t>انقر لتحرير نمط العنوان الرئيسي</a:t>
            </a:r>
          </a:p>
        </p:txBody>
      </p:sp>
      <p:sp>
        <p:nvSpPr>
          <p:cNvPr id="3" name="عنصر نائب للمحتوى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نص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النص الرئيسي</a:t>
            </a:r>
          </a:p>
        </p:txBody>
      </p:sp>
      <p:sp>
        <p:nvSpPr>
          <p:cNvPr id="5" name="عنصر نائب للتاريخ 4"/>
          <p:cNvSpPr>
            <a:spLocks noGrp="1"/>
          </p:cNvSpPr>
          <p:nvPr>
            <p:ph type="dt" sz="half" idx="10"/>
          </p:nvPr>
        </p:nvSpPr>
        <p:spPr/>
        <p:txBody>
          <a:bodyPr/>
          <a:lstStyle/>
          <a:p>
            <a:fld id="{CFFA5DD7-A6BC-4294-A3C3-83605B0B0B54}" type="datetimeFigureOut">
              <a:rPr lang="ar-SA" smtClean="0"/>
              <a:t>25/04/1442</a:t>
            </a:fld>
            <a:endParaRPr lang="ar-SA"/>
          </a:p>
        </p:txBody>
      </p:sp>
      <p:sp>
        <p:nvSpPr>
          <p:cNvPr id="6" name="عنصر نائب للتذييل 5"/>
          <p:cNvSpPr>
            <a:spLocks noGrp="1"/>
          </p:cNvSpPr>
          <p:nvPr>
            <p:ph type="ftr" sz="quarter" idx="11"/>
          </p:nvPr>
        </p:nvSpPr>
        <p:spPr/>
        <p:txBody>
          <a:bodyPr/>
          <a:lstStyle/>
          <a:p>
            <a:endParaRPr lang="ar-SA"/>
          </a:p>
        </p:txBody>
      </p:sp>
      <p:sp>
        <p:nvSpPr>
          <p:cNvPr id="7" name="عنصر نائب لرقم الشريحة 6"/>
          <p:cNvSpPr>
            <a:spLocks noGrp="1"/>
          </p:cNvSpPr>
          <p:nvPr>
            <p:ph type="sldNum" sz="quarter" idx="12"/>
          </p:nvPr>
        </p:nvSpPr>
        <p:spPr/>
        <p:txBody>
          <a:bodyPr/>
          <a:lstStyle/>
          <a:p>
            <a:fld id="{18548752-9FA0-483F-A026-F0CC49956C3E}" type="slidenum">
              <a:rPr lang="ar-SA" smtClean="0"/>
              <a:t>‹#›</a:t>
            </a:fld>
            <a:endParaRPr lang="ar-SA"/>
          </a:p>
        </p:txBody>
      </p:sp>
    </p:spTree>
    <p:extLst>
      <p:ext uri="{BB962C8B-B14F-4D97-AF65-F5344CB8AC3E}">
        <p14:creationId xmlns:p14="http://schemas.microsoft.com/office/powerpoint/2010/main" val="253494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1792288" y="4800600"/>
            <a:ext cx="5486400" cy="566738"/>
          </a:xfrm>
        </p:spPr>
        <p:txBody>
          <a:bodyPr anchor="b"/>
          <a:lstStyle>
            <a:lvl1pPr algn="r">
              <a:defRPr sz="2000" b="1"/>
            </a:lvl1pPr>
          </a:lstStyle>
          <a:p>
            <a:r>
              <a:rPr lang="ar-SA"/>
              <a:t>انقر لتحرير نمط العنوان الرئيسي</a:t>
            </a:r>
          </a:p>
        </p:txBody>
      </p:sp>
      <p:sp>
        <p:nvSpPr>
          <p:cNvPr id="3" name="عنصر نائب للصورة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SA"/>
          </a:p>
        </p:txBody>
      </p:sp>
      <p:sp>
        <p:nvSpPr>
          <p:cNvPr id="4" name="عنصر نائب للنص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النص الرئيسي</a:t>
            </a:r>
          </a:p>
        </p:txBody>
      </p:sp>
      <p:sp>
        <p:nvSpPr>
          <p:cNvPr id="5" name="عنصر نائب للتاريخ 4"/>
          <p:cNvSpPr>
            <a:spLocks noGrp="1"/>
          </p:cNvSpPr>
          <p:nvPr>
            <p:ph type="dt" sz="half" idx="10"/>
          </p:nvPr>
        </p:nvSpPr>
        <p:spPr/>
        <p:txBody>
          <a:bodyPr/>
          <a:lstStyle/>
          <a:p>
            <a:fld id="{CFFA5DD7-A6BC-4294-A3C3-83605B0B0B54}" type="datetimeFigureOut">
              <a:rPr lang="ar-SA" smtClean="0"/>
              <a:t>25/04/1442</a:t>
            </a:fld>
            <a:endParaRPr lang="ar-SA"/>
          </a:p>
        </p:txBody>
      </p:sp>
      <p:sp>
        <p:nvSpPr>
          <p:cNvPr id="6" name="عنصر نائب للتذييل 5"/>
          <p:cNvSpPr>
            <a:spLocks noGrp="1"/>
          </p:cNvSpPr>
          <p:nvPr>
            <p:ph type="ftr" sz="quarter" idx="11"/>
          </p:nvPr>
        </p:nvSpPr>
        <p:spPr/>
        <p:txBody>
          <a:bodyPr/>
          <a:lstStyle/>
          <a:p>
            <a:endParaRPr lang="ar-SA"/>
          </a:p>
        </p:txBody>
      </p:sp>
      <p:sp>
        <p:nvSpPr>
          <p:cNvPr id="7" name="عنصر نائب لرقم الشريحة 6"/>
          <p:cNvSpPr>
            <a:spLocks noGrp="1"/>
          </p:cNvSpPr>
          <p:nvPr>
            <p:ph type="sldNum" sz="quarter" idx="12"/>
          </p:nvPr>
        </p:nvSpPr>
        <p:spPr/>
        <p:txBody>
          <a:bodyPr/>
          <a:lstStyle/>
          <a:p>
            <a:fld id="{18548752-9FA0-483F-A026-F0CC49956C3E}" type="slidenum">
              <a:rPr lang="ar-SA" smtClean="0"/>
              <a:t>‹#›</a:t>
            </a:fld>
            <a:endParaRPr lang="ar-SA"/>
          </a:p>
        </p:txBody>
      </p:sp>
    </p:spTree>
    <p:extLst>
      <p:ext uri="{BB962C8B-B14F-4D97-AF65-F5344CB8AC3E}">
        <p14:creationId xmlns:p14="http://schemas.microsoft.com/office/powerpoint/2010/main" val="1671611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عنوان 1"/>
          <p:cNvSpPr>
            <a:spLocks noGrp="1"/>
          </p:cNvSpPr>
          <p:nvPr>
            <p:ph type="title"/>
          </p:nvPr>
        </p:nvSpPr>
        <p:spPr>
          <a:xfrm>
            <a:off x="457200" y="274638"/>
            <a:ext cx="8229600" cy="1143000"/>
          </a:xfrm>
          <a:prstGeom prst="rect">
            <a:avLst/>
          </a:prstGeom>
        </p:spPr>
        <p:txBody>
          <a:bodyPr vert="horz" lIns="91440" tIns="45720" rIns="91440" bIns="45720" rtlCol="1" anchor="ctr">
            <a:normAutofit/>
          </a:bodyPr>
          <a:lstStyle/>
          <a:p>
            <a:r>
              <a:rPr lang="ar-SA"/>
              <a:t>انقر لتحرير نمط العنوان الرئيسي</a:t>
            </a:r>
          </a:p>
        </p:txBody>
      </p:sp>
      <p:sp>
        <p:nvSpPr>
          <p:cNvPr id="3" name="عنصر نائب للنص 2"/>
          <p:cNvSpPr>
            <a:spLocks noGrp="1"/>
          </p:cNvSpPr>
          <p:nvPr>
            <p:ph type="body" idx="1"/>
          </p:nvPr>
        </p:nvSpPr>
        <p:spPr>
          <a:xfrm>
            <a:off x="457200" y="1600200"/>
            <a:ext cx="8229600" cy="4525963"/>
          </a:xfrm>
          <a:prstGeom prst="rect">
            <a:avLst/>
          </a:prstGeom>
        </p:spPr>
        <p:txBody>
          <a:bodyPr vert="horz" lIns="91440" tIns="45720" rIns="91440" bIns="45720" rtlCol="1">
            <a:normAutofit/>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CFFA5DD7-A6BC-4294-A3C3-83605B0B0B54}" type="datetimeFigureOut">
              <a:rPr lang="ar-SA" smtClean="0"/>
              <a:t>25/04/1442</a:t>
            </a:fld>
            <a:endParaRPr lang="ar-SA"/>
          </a:p>
        </p:txBody>
      </p:sp>
      <p:sp>
        <p:nvSpPr>
          <p:cNvPr id="5" name="عنصر نائب للتذييل 4"/>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ar-SA"/>
          </a:p>
        </p:txBody>
      </p:sp>
      <p:sp>
        <p:nvSpPr>
          <p:cNvPr id="6" name="عنصر نائب لرقم الشريحة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18548752-9FA0-483F-A026-F0CC49956C3E}" type="slidenum">
              <a:rPr lang="ar-SA" smtClean="0"/>
              <a:t>‹#›</a:t>
            </a:fld>
            <a:endParaRPr lang="ar-SA"/>
          </a:p>
        </p:txBody>
      </p:sp>
    </p:spTree>
    <p:extLst>
      <p:ext uri="{BB962C8B-B14F-4D97-AF65-F5344CB8AC3E}">
        <p14:creationId xmlns:p14="http://schemas.microsoft.com/office/powerpoint/2010/main" val="23048934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a:xfrm>
            <a:off x="683568" y="404664"/>
            <a:ext cx="7772400" cy="1470025"/>
          </a:xfrm>
        </p:spPr>
        <p:txBody>
          <a:bodyPr>
            <a:normAutofit fontScale="90000"/>
          </a:bodyPr>
          <a:lstStyle/>
          <a:p>
            <a:r>
              <a:rPr lang="en-US" b="1" dirty="0">
                <a:solidFill>
                  <a:schemeClr val="accent3">
                    <a:lumMod val="60000"/>
                    <a:lumOff val="40000"/>
                  </a:schemeClr>
                </a:solidFill>
                <a:latin typeface="Bodoni MT" pitchFamily="18" charset="0"/>
              </a:rPr>
              <a:t>College of Computer and Cyber Sciences</a:t>
            </a:r>
            <a:br>
              <a:rPr lang="en-US" b="1" dirty="0"/>
            </a:br>
            <a:endParaRPr lang="ar-SA" b="1" dirty="0"/>
          </a:p>
        </p:txBody>
      </p:sp>
      <p:sp>
        <p:nvSpPr>
          <p:cNvPr id="3" name="عنوان فرعي 2"/>
          <p:cNvSpPr>
            <a:spLocks noGrp="1"/>
          </p:cNvSpPr>
          <p:nvPr>
            <p:ph type="subTitle" idx="1"/>
          </p:nvPr>
        </p:nvSpPr>
        <p:spPr>
          <a:xfrm>
            <a:off x="1331640" y="1628800"/>
            <a:ext cx="6400800" cy="4896544"/>
          </a:xfrm>
          <a:solidFill>
            <a:schemeClr val="accent3">
              <a:lumMod val="20000"/>
              <a:lumOff val="80000"/>
            </a:schemeClr>
          </a:solidFill>
        </p:spPr>
        <p:txBody>
          <a:bodyPr>
            <a:normAutofit fontScale="92500" lnSpcReduction="20000"/>
          </a:bodyPr>
          <a:lstStyle/>
          <a:p>
            <a:r>
              <a:rPr lang="en-US" sz="1600" dirty="0"/>
              <a:t> </a:t>
            </a:r>
          </a:p>
          <a:p>
            <a:r>
              <a:rPr lang="en-US" sz="2200" b="1" dirty="0">
                <a:solidFill>
                  <a:schemeClr val="accent6">
                    <a:lumMod val="75000"/>
                  </a:schemeClr>
                </a:solidFill>
                <a:latin typeface="Agency FB" pitchFamily="34" charset="0"/>
              </a:rPr>
              <a:t>     University of Prince </a:t>
            </a:r>
            <a:r>
              <a:rPr lang="en-US" sz="2200" b="1" dirty="0" err="1">
                <a:solidFill>
                  <a:schemeClr val="accent6">
                    <a:lumMod val="75000"/>
                  </a:schemeClr>
                </a:solidFill>
                <a:latin typeface="Agency FB" pitchFamily="34" charset="0"/>
              </a:rPr>
              <a:t>Muqrin</a:t>
            </a:r>
            <a:endParaRPr lang="en-US" sz="2200" b="1" dirty="0">
              <a:solidFill>
                <a:schemeClr val="accent6">
                  <a:lumMod val="75000"/>
                </a:schemeClr>
              </a:solidFill>
              <a:latin typeface="Agency FB" pitchFamily="34" charset="0"/>
            </a:endParaRPr>
          </a:p>
          <a:p>
            <a:r>
              <a:rPr lang="en-US" sz="1600" dirty="0"/>
              <a:t> </a:t>
            </a:r>
          </a:p>
          <a:p>
            <a:r>
              <a:rPr lang="en-US" sz="1600" dirty="0"/>
              <a:t> </a:t>
            </a:r>
          </a:p>
          <a:p>
            <a:r>
              <a:rPr lang="en-US" sz="1600" b="1" dirty="0">
                <a:solidFill>
                  <a:schemeClr val="tx1">
                    <a:lumMod val="95000"/>
                    <a:lumOff val="5000"/>
                  </a:schemeClr>
                </a:solidFill>
                <a:latin typeface="Bookman Old Style" pitchFamily="18" charset="0"/>
              </a:rPr>
              <a:t>PROJECT REPORT</a:t>
            </a:r>
          </a:p>
          <a:p>
            <a:r>
              <a:rPr lang="en-US" sz="1600" dirty="0"/>
              <a:t> </a:t>
            </a:r>
          </a:p>
          <a:p>
            <a:r>
              <a:rPr lang="en-US" sz="1600" dirty="0"/>
              <a:t> </a:t>
            </a:r>
          </a:p>
          <a:p>
            <a:r>
              <a:rPr lang="en-US" sz="1600" b="1" dirty="0">
                <a:solidFill>
                  <a:schemeClr val="accent1"/>
                </a:solidFill>
                <a:latin typeface="Bookman Old Style" pitchFamily="18" charset="0"/>
              </a:rPr>
              <a:t>Project Name: </a:t>
            </a:r>
            <a:r>
              <a:rPr lang="en-US" sz="1600" b="1" dirty="0">
                <a:latin typeface="Bookman Old Style" pitchFamily="18" charset="0"/>
              </a:rPr>
              <a:t>Matched the Colored Blocks</a:t>
            </a:r>
          </a:p>
          <a:p>
            <a:r>
              <a:rPr lang="en-US" sz="1600" dirty="0">
                <a:latin typeface="Bookman Old Style" pitchFamily="18" charset="0"/>
              </a:rPr>
              <a:t> </a:t>
            </a:r>
          </a:p>
          <a:p>
            <a:r>
              <a:rPr lang="en-US" sz="1600" dirty="0">
                <a:latin typeface="Bookman Old Style" pitchFamily="18" charset="0"/>
              </a:rPr>
              <a:t>Group Members</a:t>
            </a:r>
          </a:p>
          <a:p>
            <a:r>
              <a:rPr lang="en-US" sz="1600" dirty="0">
                <a:solidFill>
                  <a:schemeClr val="accent6">
                    <a:lumMod val="75000"/>
                  </a:schemeClr>
                </a:solidFill>
                <a:latin typeface="Bookman Old Style" pitchFamily="18" charset="0"/>
              </a:rPr>
              <a:t>4110718</a:t>
            </a:r>
          </a:p>
          <a:p>
            <a:r>
              <a:rPr lang="en-US" sz="1600" b="1" dirty="0">
                <a:solidFill>
                  <a:schemeClr val="bg1">
                    <a:lumMod val="50000"/>
                  </a:schemeClr>
                </a:solidFill>
                <a:latin typeface="Bookman Old Style" pitchFamily="18" charset="0"/>
              </a:rPr>
              <a:t>Mohammed Umer </a:t>
            </a:r>
            <a:r>
              <a:rPr lang="en-US" sz="1600" b="1" dirty="0" err="1">
                <a:solidFill>
                  <a:schemeClr val="bg1">
                    <a:lumMod val="50000"/>
                  </a:schemeClr>
                </a:solidFill>
                <a:latin typeface="Bookman Old Style" pitchFamily="18" charset="0"/>
              </a:rPr>
              <a:t>Raheemuddin</a:t>
            </a:r>
            <a:endParaRPr lang="en-US" sz="1600" b="1" dirty="0">
              <a:solidFill>
                <a:schemeClr val="bg1">
                  <a:lumMod val="50000"/>
                </a:schemeClr>
              </a:solidFill>
              <a:latin typeface="Bookman Old Style" pitchFamily="18" charset="0"/>
            </a:endParaRPr>
          </a:p>
          <a:p>
            <a:r>
              <a:rPr lang="en-US" sz="1800" dirty="0">
                <a:solidFill>
                  <a:schemeClr val="accent6">
                    <a:lumMod val="75000"/>
                  </a:schemeClr>
                </a:solidFill>
                <a:effectLst/>
                <a:latin typeface="Bookman Old Style" panose="02050604050505020204" pitchFamily="18" charset="0"/>
                <a:ea typeface="Calibri" panose="020F0502020204030204" pitchFamily="34" charset="0"/>
                <a:cs typeface="Calibri" panose="020F0502020204030204" pitchFamily="34" charset="0"/>
              </a:rPr>
              <a:t>3910249</a:t>
            </a:r>
            <a:endParaRPr lang="en-US" sz="1600" dirty="0">
              <a:solidFill>
                <a:schemeClr val="accent6">
                  <a:lumMod val="75000"/>
                </a:schemeClr>
              </a:solidFill>
              <a:latin typeface="Bookman Old Style" panose="02050604050505020204" pitchFamily="18" charset="0"/>
            </a:endParaRPr>
          </a:p>
          <a:p>
            <a:r>
              <a:rPr lang="en-US" sz="1600" b="1" dirty="0" err="1">
                <a:solidFill>
                  <a:schemeClr val="bg1">
                    <a:lumMod val="50000"/>
                  </a:schemeClr>
                </a:solidFill>
                <a:latin typeface="Bookman Old Style" pitchFamily="18" charset="0"/>
              </a:rPr>
              <a:t>Alobaidi,A</a:t>
            </a:r>
            <a:r>
              <a:rPr lang="en-US" sz="1600" b="1" dirty="0">
                <a:solidFill>
                  <a:schemeClr val="bg1">
                    <a:lumMod val="50000"/>
                  </a:schemeClr>
                </a:solidFill>
                <a:latin typeface="Bookman Old Style" pitchFamily="18" charset="0"/>
              </a:rPr>
              <a:t>. Abdullah</a:t>
            </a:r>
            <a:endParaRPr lang="en-US" sz="1600" dirty="0">
              <a:solidFill>
                <a:schemeClr val="bg1">
                  <a:lumMod val="50000"/>
                </a:schemeClr>
              </a:solidFill>
              <a:latin typeface="Bookman Old Style" pitchFamily="18" charset="0"/>
            </a:endParaRPr>
          </a:p>
          <a:p>
            <a:r>
              <a:rPr lang="en-US" sz="1600" dirty="0">
                <a:solidFill>
                  <a:schemeClr val="bg1">
                    <a:lumMod val="50000"/>
                  </a:schemeClr>
                </a:solidFill>
              </a:rPr>
              <a:t> </a:t>
            </a:r>
          </a:p>
          <a:p>
            <a:r>
              <a:rPr lang="en-US" sz="1600" dirty="0"/>
              <a:t> </a:t>
            </a:r>
          </a:p>
          <a:p>
            <a:r>
              <a:rPr lang="en-US" sz="1600" dirty="0"/>
              <a:t>  </a:t>
            </a:r>
          </a:p>
          <a:p>
            <a:r>
              <a:rPr lang="en-US" sz="1600" dirty="0">
                <a:solidFill>
                  <a:schemeClr val="accent3">
                    <a:lumMod val="75000"/>
                  </a:schemeClr>
                </a:solidFill>
              </a:rPr>
              <a:t>Date of submission: 10/12/2020</a:t>
            </a:r>
          </a:p>
          <a:p>
            <a:r>
              <a:rPr lang="en-US" sz="1600" dirty="0"/>
              <a:t> </a:t>
            </a:r>
          </a:p>
          <a:p>
            <a:endParaRPr lang="ar-SA" sz="1600" dirty="0"/>
          </a:p>
        </p:txBody>
      </p:sp>
    </p:spTree>
    <p:extLst>
      <p:ext uri="{BB962C8B-B14F-4D97-AF65-F5344CB8AC3E}">
        <p14:creationId xmlns:p14="http://schemas.microsoft.com/office/powerpoint/2010/main" val="498324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4638"/>
            <a:ext cx="8229600" cy="5674642"/>
          </a:xfrm>
          <a:solidFill>
            <a:schemeClr val="accent3">
              <a:lumMod val="20000"/>
              <a:lumOff val="80000"/>
            </a:schemeClr>
          </a:solidFill>
        </p:spPr>
        <p:txBody>
          <a:bodyPr>
            <a:normAutofit/>
          </a:bodyPr>
          <a:lstStyle/>
          <a:p>
            <a:pPr algn="l"/>
            <a:r>
              <a:rPr lang="en-US" sz="1800" b="1" dirty="0">
                <a:solidFill>
                  <a:schemeClr val="accent6">
                    <a:lumMod val="75000"/>
                  </a:schemeClr>
                </a:solidFill>
                <a:latin typeface="Britannic Bold" pitchFamily="34" charset="0"/>
              </a:rPr>
              <a:t>4.2.2 Canvases</a:t>
            </a:r>
            <a:br>
              <a:rPr lang="en-US" sz="1800" b="1" dirty="0">
                <a:solidFill>
                  <a:schemeClr val="accent6">
                    <a:lumMod val="75000"/>
                  </a:schemeClr>
                </a:solidFill>
                <a:latin typeface="Britannic Bold" pitchFamily="34" charset="0"/>
              </a:rPr>
            </a:br>
            <a:r>
              <a:rPr lang="en-US" sz="1400" dirty="0">
                <a:solidFill>
                  <a:schemeClr val="bg1">
                    <a:lumMod val="50000"/>
                  </a:schemeClr>
                </a:solidFill>
                <a:latin typeface="Bookman Old Style" pitchFamily="18" charset="0"/>
              </a:rPr>
              <a:t> </a:t>
            </a:r>
            <a:br>
              <a:rPr lang="en-US" sz="1400" dirty="0">
                <a:solidFill>
                  <a:schemeClr val="bg1">
                    <a:lumMod val="50000"/>
                  </a:schemeClr>
                </a:solidFill>
                <a:latin typeface="Bookman Old Style" pitchFamily="18" charset="0"/>
              </a:rPr>
            </a:br>
            <a:r>
              <a:rPr lang="en-US" sz="1400" dirty="0">
                <a:solidFill>
                  <a:schemeClr val="bg1">
                    <a:lumMod val="50000"/>
                  </a:schemeClr>
                </a:solidFill>
                <a:latin typeface="Bookman Old Style" pitchFamily="18" charset="0"/>
              </a:rPr>
              <a:t>We also created a function for a canvas because the position of the button is the same as the canvas.</a:t>
            </a:r>
            <a:br>
              <a:rPr lang="en-US" sz="1400" dirty="0">
                <a:solidFill>
                  <a:schemeClr val="bg1">
                    <a:lumMod val="50000"/>
                  </a:schemeClr>
                </a:solidFill>
                <a:latin typeface="Bookman Old Style" pitchFamily="18" charset="0"/>
              </a:rPr>
            </a:br>
            <a:br>
              <a:rPr lang="en-US" sz="1400" dirty="0">
                <a:solidFill>
                  <a:schemeClr val="bg1">
                    <a:lumMod val="50000"/>
                  </a:schemeClr>
                </a:solidFill>
                <a:latin typeface="Bookman Old Style" pitchFamily="18" charset="0"/>
              </a:rPr>
            </a:br>
            <a:br>
              <a:rPr lang="en-US" sz="1400" dirty="0">
                <a:solidFill>
                  <a:schemeClr val="bg1">
                    <a:lumMod val="50000"/>
                  </a:schemeClr>
                </a:solidFill>
                <a:latin typeface="Bookman Old Style" pitchFamily="18" charset="0"/>
              </a:rPr>
            </a:br>
            <a:br>
              <a:rPr lang="en-US" sz="1400" dirty="0">
                <a:solidFill>
                  <a:schemeClr val="bg1">
                    <a:lumMod val="50000"/>
                  </a:schemeClr>
                </a:solidFill>
                <a:latin typeface="Bookman Old Style" pitchFamily="18" charset="0"/>
              </a:rPr>
            </a:br>
            <a:br>
              <a:rPr lang="en-US" sz="1400" dirty="0">
                <a:solidFill>
                  <a:schemeClr val="bg1">
                    <a:lumMod val="50000"/>
                  </a:schemeClr>
                </a:solidFill>
                <a:latin typeface="Bookman Old Style" pitchFamily="18" charset="0"/>
              </a:rPr>
            </a:br>
            <a:br>
              <a:rPr lang="en-US" sz="1400" dirty="0">
                <a:solidFill>
                  <a:schemeClr val="bg1">
                    <a:lumMod val="50000"/>
                  </a:schemeClr>
                </a:solidFill>
                <a:latin typeface="Bookman Old Style" pitchFamily="18" charset="0"/>
              </a:rPr>
            </a:br>
            <a:br>
              <a:rPr lang="en-US" sz="1400" dirty="0">
                <a:solidFill>
                  <a:schemeClr val="bg1">
                    <a:lumMod val="50000"/>
                  </a:schemeClr>
                </a:solidFill>
                <a:latin typeface="Bookman Old Style" pitchFamily="18" charset="0"/>
              </a:rPr>
            </a:br>
            <a:br>
              <a:rPr lang="en-US" sz="1400" dirty="0">
                <a:solidFill>
                  <a:schemeClr val="bg1">
                    <a:lumMod val="50000"/>
                  </a:schemeClr>
                </a:solidFill>
                <a:latin typeface="Bookman Old Style" pitchFamily="18" charset="0"/>
              </a:rPr>
            </a:br>
            <a:br>
              <a:rPr lang="en-US" sz="1400" dirty="0">
                <a:solidFill>
                  <a:schemeClr val="bg1">
                    <a:lumMod val="50000"/>
                  </a:schemeClr>
                </a:solidFill>
                <a:latin typeface="Bookman Old Style" pitchFamily="18" charset="0"/>
              </a:rPr>
            </a:br>
            <a:endParaRPr lang="ar-SA" sz="1800" dirty="0"/>
          </a:p>
        </p:txBody>
      </p:sp>
      <p:sp>
        <p:nvSpPr>
          <p:cNvPr id="22" name="TextBox 21">
            <a:extLst>
              <a:ext uri="{FF2B5EF4-FFF2-40B4-BE49-F238E27FC236}">
                <a16:creationId xmlns:a16="http://schemas.microsoft.com/office/drawing/2014/main" id="{20566B73-67D6-4B78-9F8E-4DBB5B1C7A50}"/>
              </a:ext>
            </a:extLst>
          </p:cNvPr>
          <p:cNvSpPr txBox="1"/>
          <p:nvPr/>
        </p:nvSpPr>
        <p:spPr>
          <a:xfrm>
            <a:off x="457200" y="3121011"/>
            <a:ext cx="8243307" cy="1846659"/>
          </a:xfrm>
          <a:prstGeom prst="rect">
            <a:avLst/>
          </a:prstGeom>
          <a:solidFill>
            <a:schemeClr val="tx2">
              <a:lumMod val="20000"/>
              <a:lumOff val="80000"/>
            </a:schemeClr>
          </a:solidFill>
        </p:spPr>
        <p:txBody>
          <a:bodyPr wrap="square" rtlCol="0">
            <a:spAutoFit/>
          </a:bodyPr>
          <a:lstStyle/>
          <a:p>
            <a:pPr algn="l" rtl="0"/>
            <a:endParaRPr lang="en-US" sz="1800" i="1" dirty="0">
              <a:solidFill>
                <a:schemeClr val="accent2">
                  <a:lumMod val="60000"/>
                  <a:lumOff val="40000"/>
                </a:schemeClr>
              </a:solidFill>
              <a:latin typeface="Bookman Old Style" pitchFamily="18" charset="0"/>
            </a:endParaRPr>
          </a:p>
          <a:p>
            <a:pPr algn="l" rtl="0"/>
            <a:br>
              <a:rPr lang="en-US" sz="1800" dirty="0">
                <a:solidFill>
                  <a:schemeClr val="bg1">
                    <a:lumMod val="50000"/>
                  </a:schemeClr>
                </a:solidFill>
                <a:latin typeface="Bookman Old Style" pitchFamily="18" charset="0"/>
              </a:rPr>
            </a:br>
            <a:r>
              <a:rPr lang="en-US" sz="1400" i="1" dirty="0">
                <a:solidFill>
                  <a:schemeClr val="accent4">
                    <a:lumMod val="60000"/>
                    <a:lumOff val="40000"/>
                  </a:schemeClr>
                </a:solidFill>
                <a:latin typeface="Bookman Old Style" pitchFamily="18" charset="0"/>
              </a:rPr>
              <a:t>def</a:t>
            </a:r>
            <a:r>
              <a:rPr lang="en-US" sz="1400" i="1" dirty="0">
                <a:solidFill>
                  <a:schemeClr val="bg1">
                    <a:lumMod val="50000"/>
                  </a:schemeClr>
                </a:solidFill>
                <a:latin typeface="Bookman Old Style" pitchFamily="18" charset="0"/>
              </a:rPr>
              <a:t> </a:t>
            </a:r>
            <a:r>
              <a:rPr lang="en-US" sz="1400" dirty="0">
                <a:solidFill>
                  <a:schemeClr val="bg1">
                    <a:lumMod val="50000"/>
                  </a:schemeClr>
                </a:solidFill>
                <a:latin typeface="Bookman Old Style" pitchFamily="18" charset="0"/>
              </a:rPr>
              <a:t>canvas(</a:t>
            </a:r>
            <a:r>
              <a:rPr lang="en-US" sz="1400" i="1" dirty="0">
                <a:solidFill>
                  <a:schemeClr val="bg1">
                    <a:lumMod val="50000"/>
                  </a:schemeClr>
                </a:solidFill>
                <a:latin typeface="Bookman Old Style" pitchFamily="18" charset="0"/>
              </a:rPr>
              <a:t>self</a:t>
            </a:r>
            <a:r>
              <a:rPr lang="en-US" sz="1400" dirty="0">
                <a:solidFill>
                  <a:schemeClr val="bg1">
                    <a:lumMod val="50000"/>
                  </a:schemeClr>
                </a:solidFill>
                <a:latin typeface="Bookman Old Style" pitchFamily="18" charset="0"/>
              </a:rPr>
              <a:t>, column, row, color, </a:t>
            </a:r>
            <a:r>
              <a:rPr lang="en-US" sz="1400" dirty="0" err="1">
                <a:solidFill>
                  <a:schemeClr val="bg1">
                    <a:lumMod val="50000"/>
                  </a:schemeClr>
                </a:solidFill>
                <a:latin typeface="Bookman Old Style" pitchFamily="18" charset="0"/>
              </a:rPr>
              <a:t>canvas_list</a:t>
            </a:r>
            <a:r>
              <a:rPr lang="en-US" sz="1400" dirty="0">
                <a:solidFill>
                  <a:schemeClr val="bg1">
                    <a:lumMod val="50000"/>
                  </a:schemeClr>
                </a:solidFill>
                <a:latin typeface="Bookman Old Style" pitchFamily="18" charset="0"/>
              </a:rPr>
              <a:t>, </a:t>
            </a:r>
            <a:r>
              <a:rPr lang="en-US" sz="1400" dirty="0" err="1">
                <a:solidFill>
                  <a:schemeClr val="bg1">
                    <a:lumMod val="50000"/>
                  </a:schemeClr>
                </a:solidFill>
                <a:latin typeface="Bookman Old Style" pitchFamily="18" charset="0"/>
              </a:rPr>
              <a:t>stored_colors</a:t>
            </a:r>
            <a:r>
              <a:rPr lang="en-US" sz="1400" dirty="0">
                <a:solidFill>
                  <a:schemeClr val="bg1">
                    <a:lumMod val="50000"/>
                  </a:schemeClr>
                </a:solidFill>
                <a:latin typeface="Bookman Old Style" pitchFamily="18" charset="0"/>
              </a:rPr>
              <a:t>, </a:t>
            </a:r>
            <a:r>
              <a:rPr lang="en-US" sz="1400" dirty="0" err="1">
                <a:solidFill>
                  <a:schemeClr val="bg1">
                    <a:lumMod val="50000"/>
                  </a:schemeClr>
                </a:solidFill>
                <a:latin typeface="Bookman Old Style" pitchFamily="18" charset="0"/>
              </a:rPr>
              <a:t>matched_canvas</a:t>
            </a:r>
            <a:r>
              <a:rPr lang="en-US" sz="1400" dirty="0">
                <a:solidFill>
                  <a:schemeClr val="bg1">
                    <a:lumMod val="50000"/>
                  </a:schemeClr>
                </a:solidFill>
                <a:latin typeface="Bookman Old Style" pitchFamily="18" charset="0"/>
              </a:rPr>
              <a:t>):</a:t>
            </a:r>
            <a:br>
              <a:rPr lang="en-US" sz="1400" dirty="0">
                <a:solidFill>
                  <a:schemeClr val="bg1">
                    <a:lumMod val="50000"/>
                  </a:schemeClr>
                </a:solidFill>
                <a:latin typeface="Bookman Old Style" pitchFamily="18" charset="0"/>
              </a:rPr>
            </a:br>
            <a:r>
              <a:rPr lang="en-US" sz="1400" dirty="0">
                <a:solidFill>
                  <a:schemeClr val="bg1">
                    <a:lumMod val="50000"/>
                  </a:schemeClr>
                </a:solidFill>
                <a:latin typeface="Bookman Old Style" pitchFamily="18" charset="0"/>
              </a:rPr>
              <a:t>    canvas = Canvas(</a:t>
            </a:r>
            <a:r>
              <a:rPr lang="en-US" sz="1400" i="1" dirty="0" err="1">
                <a:solidFill>
                  <a:schemeClr val="bg1">
                    <a:lumMod val="50000"/>
                  </a:schemeClr>
                </a:solidFill>
                <a:latin typeface="Bookman Old Style" pitchFamily="18" charset="0"/>
              </a:rPr>
              <a:t>self</a:t>
            </a:r>
            <a:r>
              <a:rPr lang="en-US" sz="1400" dirty="0" err="1">
                <a:solidFill>
                  <a:schemeClr val="bg1">
                    <a:lumMod val="50000"/>
                  </a:schemeClr>
                </a:solidFill>
                <a:latin typeface="Bookman Old Style" pitchFamily="18" charset="0"/>
              </a:rPr>
              <a:t>.root</a:t>
            </a:r>
            <a:r>
              <a:rPr lang="en-US" sz="1400" dirty="0">
                <a:solidFill>
                  <a:schemeClr val="bg1">
                    <a:lumMod val="50000"/>
                  </a:schemeClr>
                </a:solidFill>
                <a:latin typeface="Bookman Old Style" pitchFamily="18" charset="0"/>
              </a:rPr>
              <a:t>, </a:t>
            </a:r>
            <a:r>
              <a:rPr lang="en-US" sz="1400" dirty="0" err="1">
                <a:solidFill>
                  <a:schemeClr val="bg1">
                    <a:lumMod val="50000"/>
                  </a:schemeClr>
                </a:solidFill>
                <a:latin typeface="Bookman Old Style" pitchFamily="18" charset="0"/>
              </a:rPr>
              <a:t>bg</a:t>
            </a:r>
            <a:r>
              <a:rPr lang="en-US" sz="1400" dirty="0">
                <a:solidFill>
                  <a:schemeClr val="bg1">
                    <a:lumMod val="50000"/>
                  </a:schemeClr>
                </a:solidFill>
                <a:latin typeface="Bookman Old Style" pitchFamily="18" charset="0"/>
              </a:rPr>
              <a:t>=color, width=139, height=142)</a:t>
            </a:r>
            <a:br>
              <a:rPr lang="en-US" sz="1400" dirty="0">
                <a:solidFill>
                  <a:schemeClr val="bg1">
                    <a:lumMod val="50000"/>
                  </a:schemeClr>
                </a:solidFill>
                <a:latin typeface="Bookman Old Style" pitchFamily="18" charset="0"/>
              </a:rPr>
            </a:br>
            <a:r>
              <a:rPr lang="en-US" sz="1400" dirty="0">
                <a:solidFill>
                  <a:schemeClr val="bg1">
                    <a:lumMod val="50000"/>
                  </a:schemeClr>
                </a:solidFill>
                <a:latin typeface="Bookman Old Style" pitchFamily="18" charset="0"/>
              </a:rPr>
              <a:t>    </a:t>
            </a:r>
            <a:r>
              <a:rPr lang="en-US" sz="1400" dirty="0" err="1">
                <a:solidFill>
                  <a:schemeClr val="bg1">
                    <a:lumMod val="50000"/>
                  </a:schemeClr>
                </a:solidFill>
                <a:latin typeface="Bookman Old Style" pitchFamily="18" charset="0"/>
              </a:rPr>
              <a:t>canvas.grid</a:t>
            </a:r>
            <a:r>
              <a:rPr lang="en-US" sz="1400" dirty="0">
                <a:solidFill>
                  <a:schemeClr val="bg1">
                    <a:lumMod val="50000"/>
                  </a:schemeClr>
                </a:solidFill>
                <a:latin typeface="Bookman Old Style" pitchFamily="18" charset="0"/>
              </a:rPr>
              <a:t>(column=column, row=row)  </a:t>
            </a:r>
            <a:br>
              <a:rPr lang="en-US" sz="1800" dirty="0">
                <a:solidFill>
                  <a:schemeClr val="bg1">
                    <a:lumMod val="50000"/>
                  </a:schemeClr>
                </a:solidFill>
                <a:latin typeface="Bookman Old Style" pitchFamily="18" charset="0"/>
              </a:rPr>
            </a:br>
            <a:br>
              <a:rPr lang="en-US" sz="1800" dirty="0">
                <a:solidFill>
                  <a:schemeClr val="bg1">
                    <a:lumMod val="50000"/>
                  </a:schemeClr>
                </a:solidFill>
              </a:rPr>
            </a:br>
            <a:endParaRPr lang="en-US" dirty="0">
              <a:solidFill>
                <a:schemeClr val="bg1">
                  <a:lumMod val="50000"/>
                </a:schemeClr>
              </a:solidFill>
              <a:latin typeface="Bookman Old Style" pitchFamily="18" charset="0"/>
            </a:endParaRPr>
          </a:p>
        </p:txBody>
      </p:sp>
    </p:spTree>
    <p:extLst>
      <p:ext uri="{BB962C8B-B14F-4D97-AF65-F5344CB8AC3E}">
        <p14:creationId xmlns:p14="http://schemas.microsoft.com/office/powerpoint/2010/main" val="1648331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4638"/>
            <a:ext cx="8229600" cy="6466730"/>
          </a:xfrm>
          <a:solidFill>
            <a:schemeClr val="accent3">
              <a:lumMod val="20000"/>
              <a:lumOff val="80000"/>
            </a:schemeClr>
          </a:solidFill>
        </p:spPr>
        <p:txBody>
          <a:bodyPr>
            <a:normAutofit fontScale="90000"/>
          </a:bodyPr>
          <a:lstStyle/>
          <a:p>
            <a:pPr algn="l"/>
            <a:r>
              <a:rPr lang="en-US" sz="1400" b="1" dirty="0">
                <a:solidFill>
                  <a:schemeClr val="accent6">
                    <a:lumMod val="75000"/>
                  </a:schemeClr>
                </a:solidFill>
                <a:latin typeface="Britannic Bold" pitchFamily="34" charset="0"/>
              </a:rPr>
              <a:t>4.2.3 For Loop</a:t>
            </a:r>
            <a:br>
              <a:rPr lang="en-US" sz="1400" b="1" dirty="0">
                <a:solidFill>
                  <a:schemeClr val="bg1">
                    <a:lumMod val="50000"/>
                  </a:schemeClr>
                </a:solidFill>
                <a:latin typeface="Bookman Old Style" pitchFamily="18" charset="0"/>
              </a:rPr>
            </a:br>
            <a:r>
              <a:rPr lang="en-US" sz="1400" dirty="0">
                <a:solidFill>
                  <a:schemeClr val="bg1">
                    <a:lumMod val="50000"/>
                  </a:schemeClr>
                </a:solidFill>
                <a:latin typeface="Bookman Old Style" pitchFamily="18" charset="0"/>
              </a:rPr>
              <a:t>We then need to create a for loop that creates multiple buttons and canvases. But first, we need to create the main window by using the </a:t>
            </a:r>
            <a:r>
              <a:rPr lang="en-US" sz="1400" dirty="0" err="1">
                <a:solidFill>
                  <a:schemeClr val="bg1">
                    <a:lumMod val="50000"/>
                  </a:schemeClr>
                </a:solidFill>
                <a:latin typeface="Bookman Old Style" pitchFamily="18" charset="0"/>
              </a:rPr>
              <a:t>main_window</a:t>
            </a:r>
            <a:r>
              <a:rPr lang="en-US" sz="1400" dirty="0">
                <a:solidFill>
                  <a:schemeClr val="bg1">
                    <a:lumMod val="50000"/>
                  </a:schemeClr>
                </a:solidFill>
                <a:latin typeface="Bookman Old Style" pitchFamily="18" charset="0"/>
              </a:rPr>
              <a:t> class.</a:t>
            </a:r>
            <a:br>
              <a:rPr lang="en-US" sz="1400" dirty="0">
                <a:solidFill>
                  <a:schemeClr val="bg1">
                    <a:lumMod val="50000"/>
                  </a:schemeClr>
                </a:solidFill>
                <a:latin typeface="Bookman Old Style" pitchFamily="18" charset="0"/>
              </a:rPr>
            </a:br>
            <a:br>
              <a:rPr lang="en-US" sz="1400" dirty="0">
                <a:solidFill>
                  <a:schemeClr val="bg1">
                    <a:lumMod val="50000"/>
                  </a:schemeClr>
                </a:solidFill>
                <a:latin typeface="Bookman Old Style" pitchFamily="18" charset="0"/>
              </a:rPr>
            </a:br>
            <a:br>
              <a:rPr lang="en-US" sz="1400" dirty="0">
                <a:solidFill>
                  <a:schemeClr val="bg1">
                    <a:lumMod val="50000"/>
                  </a:schemeClr>
                </a:solidFill>
                <a:latin typeface="Bookman Old Style" pitchFamily="18" charset="0"/>
              </a:rPr>
            </a:br>
            <a:r>
              <a:rPr lang="en-US" sz="1400" dirty="0">
                <a:solidFill>
                  <a:schemeClr val="bg1">
                    <a:lumMod val="50000"/>
                  </a:schemeClr>
                </a:solidFill>
                <a:latin typeface="Bookman Old Style" pitchFamily="18" charset="0"/>
              </a:rPr>
              <a:t>After that, we create a For loop that creates multiple buttons and canvases. But first, the For loop needs to assign the position of the buttons and canvases randomly. We can do this by multiplying the </a:t>
            </a:r>
            <a:r>
              <a:rPr lang="en-US" sz="1400" dirty="0" err="1">
                <a:solidFill>
                  <a:schemeClr val="bg1">
                    <a:lumMod val="50000"/>
                  </a:schemeClr>
                </a:solidFill>
                <a:latin typeface="Bookman Old Style" pitchFamily="18" charset="0"/>
              </a:rPr>
              <a:t>colors_list</a:t>
            </a:r>
            <a:r>
              <a:rPr lang="en-US" sz="1400" dirty="0">
                <a:solidFill>
                  <a:schemeClr val="bg1">
                    <a:lumMod val="50000"/>
                  </a:schemeClr>
                </a:solidFill>
                <a:latin typeface="Bookman Old Style" pitchFamily="18" charset="0"/>
              </a:rPr>
              <a:t> by two to create duplicate colors in the list. Then use the choice module to pick a color from the </a:t>
            </a:r>
            <a:r>
              <a:rPr lang="en-US" sz="1400" dirty="0" err="1">
                <a:solidFill>
                  <a:schemeClr val="bg1">
                    <a:lumMod val="50000"/>
                  </a:schemeClr>
                </a:solidFill>
                <a:latin typeface="Bookman Old Style" pitchFamily="18" charset="0"/>
              </a:rPr>
              <a:t>color_list</a:t>
            </a:r>
            <a:r>
              <a:rPr lang="en-US" sz="1400" dirty="0">
                <a:solidFill>
                  <a:schemeClr val="bg1">
                    <a:lumMod val="50000"/>
                  </a:schemeClr>
                </a:solidFill>
                <a:latin typeface="Bookman Old Style" pitchFamily="18" charset="0"/>
              </a:rPr>
              <a:t> and assign it to the color variable.</a:t>
            </a:r>
            <a:br>
              <a:rPr lang="en-US" sz="1400" dirty="0">
                <a:solidFill>
                  <a:schemeClr val="bg1">
                    <a:lumMod val="50000"/>
                  </a:schemeClr>
                </a:solidFill>
                <a:latin typeface="Bookman Old Style" pitchFamily="18" charset="0"/>
              </a:rPr>
            </a:br>
            <a:br>
              <a:rPr lang="en-US" sz="1400" dirty="0">
                <a:solidFill>
                  <a:schemeClr val="bg1">
                    <a:lumMod val="50000"/>
                  </a:schemeClr>
                </a:solidFill>
                <a:latin typeface="Bookman Old Style" pitchFamily="18" charset="0"/>
              </a:rPr>
            </a:br>
            <a:r>
              <a:rPr lang="en-US" sz="1400" dirty="0">
                <a:solidFill>
                  <a:schemeClr val="bg1">
                    <a:lumMod val="50000"/>
                  </a:schemeClr>
                </a:solidFill>
                <a:latin typeface="Bookman Old Style" pitchFamily="18" charset="0"/>
              </a:rPr>
              <a:t>The multiplied </a:t>
            </a:r>
            <a:r>
              <a:rPr lang="en-US" sz="1400" dirty="0" err="1">
                <a:solidFill>
                  <a:schemeClr val="bg1">
                    <a:lumMod val="50000"/>
                  </a:schemeClr>
                </a:solidFill>
                <a:latin typeface="Bookman Old Style" pitchFamily="18" charset="0"/>
              </a:rPr>
              <a:t>colors_list</a:t>
            </a:r>
            <a:r>
              <a:rPr lang="en-US" sz="1400" dirty="0">
                <a:solidFill>
                  <a:schemeClr val="bg1">
                    <a:lumMod val="50000"/>
                  </a:schemeClr>
                </a:solidFill>
                <a:latin typeface="Bookman Old Style" pitchFamily="18" charset="0"/>
              </a:rPr>
              <a:t> should look like this.</a:t>
            </a:r>
            <a:br>
              <a:rPr lang="en-US" sz="1400" dirty="0">
                <a:solidFill>
                  <a:schemeClr val="bg1">
                    <a:lumMod val="50000"/>
                  </a:schemeClr>
                </a:solidFill>
                <a:latin typeface="Bookman Old Style" pitchFamily="18" charset="0"/>
              </a:rPr>
            </a:br>
            <a:br>
              <a:rPr lang="en-US" sz="1400" dirty="0">
                <a:solidFill>
                  <a:schemeClr val="bg1">
                    <a:lumMod val="50000"/>
                  </a:schemeClr>
                </a:solidFill>
                <a:latin typeface="Bookman Old Style" pitchFamily="18" charset="0"/>
              </a:rPr>
            </a:br>
            <a:br>
              <a:rPr lang="en-US" sz="1400" dirty="0">
                <a:solidFill>
                  <a:schemeClr val="bg1">
                    <a:lumMod val="50000"/>
                  </a:schemeClr>
                </a:solidFill>
                <a:latin typeface="Bookman Old Style" pitchFamily="18" charset="0"/>
              </a:rPr>
            </a:br>
            <a:br>
              <a:rPr lang="en-US" sz="1400" dirty="0">
                <a:solidFill>
                  <a:schemeClr val="bg1">
                    <a:lumMod val="50000"/>
                  </a:schemeClr>
                </a:solidFill>
                <a:latin typeface="Bookman Old Style" pitchFamily="18" charset="0"/>
              </a:rPr>
            </a:br>
            <a:br>
              <a:rPr lang="en-US" sz="1400" dirty="0">
                <a:solidFill>
                  <a:schemeClr val="bg1">
                    <a:lumMod val="50000"/>
                  </a:schemeClr>
                </a:solidFill>
                <a:latin typeface="Bookman Old Style" pitchFamily="18" charset="0"/>
              </a:rPr>
            </a:br>
            <a:br>
              <a:rPr lang="en-US" sz="1400" dirty="0">
                <a:solidFill>
                  <a:schemeClr val="bg1">
                    <a:lumMod val="50000"/>
                  </a:schemeClr>
                </a:solidFill>
                <a:latin typeface="Bookman Old Style" pitchFamily="18" charset="0"/>
              </a:rPr>
            </a:br>
            <a:br>
              <a:rPr lang="en-US" sz="1400" dirty="0">
                <a:solidFill>
                  <a:schemeClr val="bg1">
                    <a:lumMod val="50000"/>
                  </a:schemeClr>
                </a:solidFill>
                <a:latin typeface="Bookman Old Style" pitchFamily="18" charset="0"/>
              </a:rPr>
            </a:br>
            <a:br>
              <a:rPr lang="en-US" sz="1400" dirty="0">
                <a:solidFill>
                  <a:schemeClr val="bg1">
                    <a:lumMod val="50000"/>
                  </a:schemeClr>
                </a:solidFill>
                <a:latin typeface="Bookman Old Style" pitchFamily="18" charset="0"/>
              </a:rPr>
            </a:br>
            <a:br>
              <a:rPr lang="en-US" sz="1400" dirty="0">
                <a:solidFill>
                  <a:schemeClr val="bg1">
                    <a:lumMod val="50000"/>
                  </a:schemeClr>
                </a:solidFill>
                <a:latin typeface="Bookman Old Style" pitchFamily="18" charset="0"/>
              </a:rPr>
            </a:br>
            <a:br>
              <a:rPr lang="en-US" sz="1400" dirty="0">
                <a:solidFill>
                  <a:schemeClr val="bg1">
                    <a:lumMod val="50000"/>
                  </a:schemeClr>
                </a:solidFill>
                <a:latin typeface="Bookman Old Style" pitchFamily="18" charset="0"/>
              </a:rPr>
            </a:br>
            <a:br>
              <a:rPr lang="en-US" sz="1400" dirty="0">
                <a:solidFill>
                  <a:schemeClr val="bg1">
                    <a:lumMod val="50000"/>
                  </a:schemeClr>
                </a:solidFill>
                <a:latin typeface="Bookman Old Style" pitchFamily="18" charset="0"/>
              </a:rPr>
            </a:br>
            <a:br>
              <a:rPr lang="en-US" sz="1400" dirty="0">
                <a:solidFill>
                  <a:schemeClr val="bg1">
                    <a:lumMod val="50000"/>
                  </a:schemeClr>
                </a:solidFill>
                <a:latin typeface="Bookman Old Style" pitchFamily="18" charset="0"/>
              </a:rPr>
            </a:br>
            <a:br>
              <a:rPr lang="en-US" sz="1400" dirty="0">
                <a:solidFill>
                  <a:schemeClr val="bg1">
                    <a:lumMod val="50000"/>
                  </a:schemeClr>
                </a:solidFill>
                <a:latin typeface="Bookman Old Style" pitchFamily="18" charset="0"/>
              </a:rPr>
            </a:br>
            <a:br>
              <a:rPr lang="en-US" sz="1400" dirty="0">
                <a:solidFill>
                  <a:schemeClr val="bg1">
                    <a:lumMod val="50000"/>
                  </a:schemeClr>
                </a:solidFill>
                <a:latin typeface="Bookman Old Style" pitchFamily="18" charset="0"/>
              </a:rPr>
            </a:br>
            <a:br>
              <a:rPr lang="en-US" sz="1400" dirty="0">
                <a:solidFill>
                  <a:schemeClr val="bg1">
                    <a:lumMod val="50000"/>
                  </a:schemeClr>
                </a:solidFill>
                <a:latin typeface="Bookman Old Style" pitchFamily="18" charset="0"/>
              </a:rPr>
            </a:br>
            <a:br>
              <a:rPr lang="en-US" sz="1400" dirty="0">
                <a:solidFill>
                  <a:schemeClr val="bg1">
                    <a:lumMod val="50000"/>
                  </a:schemeClr>
                </a:solidFill>
                <a:latin typeface="Bookman Old Style" pitchFamily="18" charset="0"/>
              </a:rPr>
            </a:br>
            <a:br>
              <a:rPr lang="en-US" sz="1400" dirty="0">
                <a:solidFill>
                  <a:schemeClr val="bg1">
                    <a:lumMod val="50000"/>
                  </a:schemeClr>
                </a:solidFill>
                <a:latin typeface="Bookman Old Style" pitchFamily="18" charset="0"/>
              </a:rPr>
            </a:br>
            <a:br>
              <a:rPr lang="en-US" sz="1400" dirty="0">
                <a:solidFill>
                  <a:schemeClr val="bg1">
                    <a:lumMod val="50000"/>
                  </a:schemeClr>
                </a:solidFill>
                <a:latin typeface="Bookman Old Style" pitchFamily="18" charset="0"/>
              </a:rPr>
            </a:br>
            <a:br>
              <a:rPr lang="en-US" sz="1400" dirty="0">
                <a:solidFill>
                  <a:schemeClr val="bg1">
                    <a:lumMod val="50000"/>
                  </a:schemeClr>
                </a:solidFill>
                <a:latin typeface="Bookman Old Style" pitchFamily="18" charset="0"/>
              </a:rPr>
            </a:br>
            <a:r>
              <a:rPr lang="en-US" sz="1400" dirty="0">
                <a:solidFill>
                  <a:schemeClr val="bg1">
                    <a:lumMod val="50000"/>
                  </a:schemeClr>
                </a:solidFill>
                <a:latin typeface="Bookman Old Style" pitchFamily="18" charset="0"/>
              </a:rPr>
              <a:t>	</a:t>
            </a:r>
            <a:br>
              <a:rPr lang="en-US" sz="1400" dirty="0">
                <a:solidFill>
                  <a:schemeClr val="bg1">
                    <a:lumMod val="50000"/>
                  </a:schemeClr>
                </a:solidFill>
                <a:latin typeface="Bookman Old Style" pitchFamily="18" charset="0"/>
              </a:rPr>
            </a:br>
            <a:br>
              <a:rPr lang="en-US" sz="1400" dirty="0">
                <a:solidFill>
                  <a:schemeClr val="bg1">
                    <a:lumMod val="50000"/>
                  </a:schemeClr>
                </a:solidFill>
                <a:latin typeface="Bookman Old Style" pitchFamily="18" charset="0"/>
              </a:rPr>
            </a:br>
            <a:endParaRPr lang="ar-SA" sz="1400" dirty="0">
              <a:latin typeface="Bookman Old Style" panose="02050604050505020204" pitchFamily="18" charset="0"/>
            </a:endParaRPr>
          </a:p>
        </p:txBody>
      </p:sp>
      <p:sp>
        <p:nvSpPr>
          <p:cNvPr id="22" name="TextBox 21">
            <a:extLst>
              <a:ext uri="{FF2B5EF4-FFF2-40B4-BE49-F238E27FC236}">
                <a16:creationId xmlns:a16="http://schemas.microsoft.com/office/drawing/2014/main" id="{E4A60A40-3D18-40DD-989D-7EB76009CF12}"/>
              </a:ext>
            </a:extLst>
          </p:cNvPr>
          <p:cNvSpPr txBox="1"/>
          <p:nvPr/>
        </p:nvSpPr>
        <p:spPr>
          <a:xfrm>
            <a:off x="457200" y="991169"/>
            <a:ext cx="8243307" cy="307777"/>
          </a:xfrm>
          <a:prstGeom prst="rect">
            <a:avLst/>
          </a:prstGeom>
          <a:solidFill>
            <a:schemeClr val="tx2">
              <a:lumMod val="20000"/>
              <a:lumOff val="80000"/>
            </a:schemeClr>
          </a:solidFill>
        </p:spPr>
        <p:txBody>
          <a:bodyPr wrap="square" rtlCol="0">
            <a:spAutoFit/>
          </a:bodyPr>
          <a:lstStyle/>
          <a:p>
            <a:pPr algn="l" rtl="0"/>
            <a:r>
              <a:rPr lang="en-US" sz="1400" dirty="0">
                <a:solidFill>
                  <a:schemeClr val="bg1">
                    <a:lumMod val="50000"/>
                  </a:schemeClr>
                </a:solidFill>
                <a:latin typeface="Bookman Old Style" pitchFamily="18" charset="0"/>
              </a:rPr>
              <a:t>window = </a:t>
            </a:r>
            <a:r>
              <a:rPr lang="en-US" sz="1400" dirty="0" err="1">
                <a:solidFill>
                  <a:schemeClr val="bg1">
                    <a:lumMod val="50000"/>
                  </a:schemeClr>
                </a:solidFill>
                <a:latin typeface="Bookman Old Style" pitchFamily="18" charset="0"/>
              </a:rPr>
              <a:t>main_window</a:t>
            </a:r>
            <a:r>
              <a:rPr lang="en-US" sz="1400" dirty="0">
                <a:solidFill>
                  <a:schemeClr val="bg1">
                    <a:lumMod val="50000"/>
                  </a:schemeClr>
                </a:solidFill>
                <a:latin typeface="Bookman Old Style" pitchFamily="18" charset="0"/>
              </a:rPr>
              <a:t>()  </a:t>
            </a:r>
            <a:endParaRPr lang="en-US" dirty="0">
              <a:solidFill>
                <a:schemeClr val="bg1">
                  <a:lumMod val="50000"/>
                </a:schemeClr>
              </a:solidFill>
              <a:latin typeface="Bookman Old Style" pitchFamily="18" charset="0"/>
            </a:endParaRPr>
          </a:p>
        </p:txBody>
      </p:sp>
      <p:sp>
        <p:nvSpPr>
          <p:cNvPr id="30" name="TextBox 29">
            <a:extLst>
              <a:ext uri="{FF2B5EF4-FFF2-40B4-BE49-F238E27FC236}">
                <a16:creationId xmlns:a16="http://schemas.microsoft.com/office/drawing/2014/main" id="{62837141-709E-446B-9ED0-FCB406B81B85}"/>
              </a:ext>
            </a:extLst>
          </p:cNvPr>
          <p:cNvSpPr txBox="1"/>
          <p:nvPr/>
        </p:nvSpPr>
        <p:spPr>
          <a:xfrm>
            <a:off x="457200" y="3152105"/>
            <a:ext cx="8229600" cy="3600986"/>
          </a:xfrm>
          <a:prstGeom prst="rect">
            <a:avLst/>
          </a:prstGeom>
          <a:solidFill>
            <a:schemeClr val="tx2">
              <a:lumMod val="20000"/>
              <a:lumOff val="80000"/>
            </a:schemeClr>
          </a:solidFill>
        </p:spPr>
        <p:txBody>
          <a:bodyPr wrap="square" rtlCol="0">
            <a:spAutoFit/>
          </a:bodyPr>
          <a:lstStyle/>
          <a:p>
            <a:pPr algn="l" rtl="0"/>
            <a:r>
              <a:rPr lang="en-US" sz="1400" i="1" dirty="0">
                <a:solidFill>
                  <a:schemeClr val="bg1">
                    <a:lumMod val="50000"/>
                  </a:schemeClr>
                </a:solidFill>
                <a:latin typeface="Bookman Old Style" pitchFamily="18" charset="0"/>
              </a:rPr>
              <a:t>for </a:t>
            </a:r>
            <a:r>
              <a:rPr lang="en-US" sz="1400" dirty="0">
                <a:solidFill>
                  <a:schemeClr val="bg1">
                    <a:lumMod val="50000"/>
                  </a:schemeClr>
                </a:solidFill>
                <a:latin typeface="Bookman Old Style" pitchFamily="18" charset="0"/>
              </a:rPr>
              <a:t>color </a:t>
            </a:r>
            <a:r>
              <a:rPr lang="en-US" sz="1400" i="1" dirty="0">
                <a:solidFill>
                  <a:schemeClr val="bg1">
                    <a:lumMod val="50000"/>
                  </a:schemeClr>
                </a:solidFill>
                <a:latin typeface="Bookman Old Style" pitchFamily="18" charset="0"/>
              </a:rPr>
              <a:t>in </a:t>
            </a:r>
            <a:r>
              <a:rPr lang="en-US" sz="1400" dirty="0" err="1">
                <a:solidFill>
                  <a:schemeClr val="bg1">
                    <a:lumMod val="50000"/>
                  </a:schemeClr>
                </a:solidFill>
                <a:latin typeface="Bookman Old Style" pitchFamily="18" charset="0"/>
              </a:rPr>
              <a:t>colors_list</a:t>
            </a:r>
            <a:r>
              <a:rPr lang="en-US" sz="1400" dirty="0">
                <a:solidFill>
                  <a:schemeClr val="bg1">
                    <a:lumMod val="50000"/>
                  </a:schemeClr>
                </a:solidFill>
                <a:latin typeface="Bookman Old Style" pitchFamily="18" charset="0"/>
              </a:rPr>
              <a:t> * 2:</a:t>
            </a:r>
            <a:br>
              <a:rPr lang="en-US" sz="1400" dirty="0">
                <a:solidFill>
                  <a:schemeClr val="bg1">
                    <a:lumMod val="50000"/>
                  </a:schemeClr>
                </a:solidFill>
                <a:latin typeface="Bookman Old Style" pitchFamily="18" charset="0"/>
              </a:rPr>
            </a:br>
            <a:br>
              <a:rPr lang="en-US" sz="1400" dirty="0">
                <a:solidFill>
                  <a:schemeClr val="bg1">
                    <a:lumMod val="50000"/>
                  </a:schemeClr>
                </a:solidFill>
                <a:latin typeface="Bookman Old Style" pitchFamily="18" charset="0"/>
              </a:rPr>
            </a:br>
            <a:r>
              <a:rPr lang="en-US" sz="1400" dirty="0">
                <a:solidFill>
                  <a:schemeClr val="bg1">
                    <a:lumMod val="50000"/>
                  </a:schemeClr>
                </a:solidFill>
                <a:latin typeface="Bookman Old Style" pitchFamily="18" charset="0"/>
              </a:rPr>
              <a:t>    </a:t>
            </a:r>
            <a:r>
              <a:rPr lang="en-US" sz="1400" i="1" dirty="0">
                <a:solidFill>
                  <a:schemeClr val="bg1">
                    <a:lumMod val="50000"/>
                  </a:schemeClr>
                </a:solidFill>
                <a:latin typeface="Bookman Old Style" pitchFamily="18" charset="0"/>
              </a:rPr>
              <a:t># Then the for loop randomly picks a color from the </a:t>
            </a:r>
            <a:r>
              <a:rPr lang="en-US" sz="1400" i="1" dirty="0" err="1">
                <a:solidFill>
                  <a:schemeClr val="bg1">
                    <a:lumMod val="50000"/>
                  </a:schemeClr>
                </a:solidFill>
                <a:latin typeface="Bookman Old Style" pitchFamily="18" charset="0"/>
              </a:rPr>
              <a:t>color_list</a:t>
            </a:r>
            <a:r>
              <a:rPr lang="en-US" sz="1400" i="1" dirty="0">
                <a:solidFill>
                  <a:schemeClr val="bg1">
                    <a:lumMod val="50000"/>
                  </a:schemeClr>
                </a:solidFill>
                <a:latin typeface="Bookman Old Style" pitchFamily="18" charset="0"/>
              </a:rPr>
              <a:t>.</a:t>
            </a:r>
            <a:br>
              <a:rPr lang="en-US" sz="1400" i="1" dirty="0">
                <a:solidFill>
                  <a:schemeClr val="bg1">
                    <a:lumMod val="50000"/>
                  </a:schemeClr>
                </a:solidFill>
                <a:latin typeface="Bookman Old Style" pitchFamily="18" charset="0"/>
              </a:rPr>
            </a:br>
            <a:br>
              <a:rPr lang="en-US" sz="1400" i="1" dirty="0">
                <a:solidFill>
                  <a:schemeClr val="bg1">
                    <a:lumMod val="50000"/>
                  </a:schemeClr>
                </a:solidFill>
                <a:latin typeface="Bookman Old Style" pitchFamily="18" charset="0"/>
              </a:rPr>
            </a:br>
            <a:r>
              <a:rPr lang="en-US" sz="1400" i="1" dirty="0">
                <a:solidFill>
                  <a:schemeClr val="bg1">
                    <a:lumMod val="50000"/>
                  </a:schemeClr>
                </a:solidFill>
                <a:latin typeface="Bookman Old Style" pitchFamily="18" charset="0"/>
              </a:rPr>
              <a:t>    </a:t>
            </a:r>
            <a:r>
              <a:rPr lang="en-US" sz="1400" dirty="0">
                <a:solidFill>
                  <a:schemeClr val="bg1">
                    <a:lumMod val="50000"/>
                  </a:schemeClr>
                </a:solidFill>
                <a:latin typeface="Bookman Old Style" pitchFamily="18" charset="0"/>
              </a:rPr>
              <a:t>color = choice(</a:t>
            </a:r>
            <a:r>
              <a:rPr lang="en-US" sz="1400" dirty="0" err="1">
                <a:solidFill>
                  <a:schemeClr val="bg1">
                    <a:lumMod val="50000"/>
                  </a:schemeClr>
                </a:solidFill>
                <a:latin typeface="Bookman Old Style" pitchFamily="18" charset="0"/>
              </a:rPr>
              <a:t>colors_list</a:t>
            </a:r>
            <a:r>
              <a:rPr lang="en-US" sz="1400" dirty="0">
                <a:solidFill>
                  <a:schemeClr val="bg1">
                    <a:lumMod val="50000"/>
                  </a:schemeClr>
                </a:solidFill>
                <a:latin typeface="Bookman Old Style" pitchFamily="18" charset="0"/>
              </a:rPr>
              <a:t>)</a:t>
            </a:r>
            <a:br>
              <a:rPr lang="en-US" sz="1400" dirty="0">
                <a:solidFill>
                  <a:schemeClr val="bg1">
                    <a:lumMod val="50000"/>
                  </a:schemeClr>
                </a:solidFill>
                <a:latin typeface="Bookman Old Style" pitchFamily="18" charset="0"/>
              </a:rPr>
            </a:br>
            <a:br>
              <a:rPr lang="en-US" sz="1400" dirty="0">
                <a:solidFill>
                  <a:schemeClr val="bg1">
                    <a:lumMod val="50000"/>
                  </a:schemeClr>
                </a:solidFill>
                <a:latin typeface="Bookman Old Style" pitchFamily="18" charset="0"/>
              </a:rPr>
            </a:br>
            <a:r>
              <a:rPr lang="en-US" sz="1400" dirty="0">
                <a:solidFill>
                  <a:schemeClr val="bg1">
                    <a:lumMod val="50000"/>
                  </a:schemeClr>
                </a:solidFill>
                <a:latin typeface="Bookman Old Style" pitchFamily="18" charset="0"/>
              </a:rPr>
              <a:t>    </a:t>
            </a:r>
            <a:r>
              <a:rPr lang="en-US" sz="1400" i="1" dirty="0">
                <a:solidFill>
                  <a:schemeClr val="bg1">
                    <a:lumMod val="50000"/>
                  </a:schemeClr>
                </a:solidFill>
                <a:latin typeface="Bookman Old Style" pitchFamily="18" charset="0"/>
              </a:rPr>
              <a:t># Then the function </a:t>
            </a:r>
            <a:r>
              <a:rPr lang="en-US" sz="1400" i="1" dirty="0" err="1">
                <a:solidFill>
                  <a:schemeClr val="bg1">
                    <a:lumMod val="50000"/>
                  </a:schemeClr>
                </a:solidFill>
                <a:latin typeface="Bookman Old Style" pitchFamily="18" charset="0"/>
              </a:rPr>
              <a:t>no_more_than_two_colors</a:t>
            </a:r>
            <a:r>
              <a:rPr lang="en-US" sz="1400" i="1" dirty="0">
                <a:solidFill>
                  <a:schemeClr val="bg1">
                    <a:lumMod val="50000"/>
                  </a:schemeClr>
                </a:solidFill>
                <a:latin typeface="Bookman Old Style" pitchFamily="18" charset="0"/>
              </a:rPr>
              <a:t> is called to check and randomly replace the same color.</a:t>
            </a:r>
            <a:br>
              <a:rPr lang="en-US" sz="1400" i="1" dirty="0">
                <a:solidFill>
                  <a:schemeClr val="bg1">
                    <a:lumMod val="50000"/>
                  </a:schemeClr>
                </a:solidFill>
                <a:latin typeface="Bookman Old Style" pitchFamily="18" charset="0"/>
              </a:rPr>
            </a:br>
            <a:br>
              <a:rPr lang="en-US" sz="1400" i="1" dirty="0">
                <a:solidFill>
                  <a:schemeClr val="bg1">
                    <a:lumMod val="50000"/>
                  </a:schemeClr>
                </a:solidFill>
                <a:latin typeface="Bookman Old Style" pitchFamily="18" charset="0"/>
              </a:rPr>
            </a:br>
            <a:r>
              <a:rPr lang="en-US" sz="1400" i="1" dirty="0">
                <a:solidFill>
                  <a:schemeClr val="bg1">
                    <a:lumMod val="50000"/>
                  </a:schemeClr>
                </a:solidFill>
                <a:latin typeface="Bookman Old Style" pitchFamily="18" charset="0"/>
              </a:rPr>
              <a:t>    </a:t>
            </a:r>
            <a:r>
              <a:rPr lang="en-US" sz="1400" dirty="0">
                <a:solidFill>
                  <a:schemeClr val="bg1">
                    <a:lumMod val="50000"/>
                  </a:schemeClr>
                </a:solidFill>
                <a:latin typeface="Bookman Old Style" pitchFamily="18" charset="0"/>
              </a:rPr>
              <a:t>color = </a:t>
            </a:r>
            <a:r>
              <a:rPr lang="en-US" sz="1400" dirty="0" err="1">
                <a:solidFill>
                  <a:schemeClr val="bg1">
                    <a:lumMod val="50000"/>
                  </a:schemeClr>
                </a:solidFill>
                <a:latin typeface="Bookman Old Style" pitchFamily="18" charset="0"/>
              </a:rPr>
              <a:t>window.no_more_than_two_colors</a:t>
            </a:r>
            <a:r>
              <a:rPr lang="en-US" sz="1400" dirty="0">
                <a:solidFill>
                  <a:schemeClr val="bg1">
                    <a:lumMod val="50000"/>
                  </a:schemeClr>
                </a:solidFill>
                <a:latin typeface="Bookman Old Style" pitchFamily="18" charset="0"/>
              </a:rPr>
              <a:t>(color)</a:t>
            </a:r>
            <a:br>
              <a:rPr lang="en-US" sz="1400" dirty="0">
                <a:solidFill>
                  <a:schemeClr val="bg1">
                    <a:lumMod val="50000"/>
                  </a:schemeClr>
                </a:solidFill>
                <a:latin typeface="Bookman Old Style" pitchFamily="18" charset="0"/>
              </a:rPr>
            </a:br>
            <a:r>
              <a:rPr lang="en-US" sz="1400" i="1" dirty="0">
                <a:solidFill>
                  <a:schemeClr val="bg1">
                    <a:lumMod val="50000"/>
                  </a:schemeClr>
                </a:solidFill>
                <a:latin typeface="Bookman Old Style" pitchFamily="18" charset="0"/>
              </a:rPr>
              <a:t>    </a:t>
            </a:r>
            <a:r>
              <a:rPr lang="en-US" sz="1400" dirty="0">
                <a:solidFill>
                  <a:schemeClr val="bg1">
                    <a:lumMod val="50000"/>
                  </a:schemeClr>
                </a:solidFill>
                <a:latin typeface="Bookman Old Style" pitchFamily="18" charset="0"/>
              </a:rPr>
              <a:t>  The method in the window class checks if the color is no more than two colors in the list and then replaces any color that picked more than twice.</a:t>
            </a:r>
            <a:br>
              <a:rPr lang="en-US" sz="1400" dirty="0">
                <a:solidFill>
                  <a:schemeClr val="bg1">
                    <a:lumMod val="50000"/>
                  </a:schemeClr>
                </a:solidFill>
                <a:latin typeface="Bookman Old Style" pitchFamily="18" charset="0"/>
              </a:rPr>
            </a:br>
            <a:r>
              <a:rPr lang="en-US" sz="1400" i="1" dirty="0">
                <a:solidFill>
                  <a:schemeClr val="bg1">
                    <a:lumMod val="50000"/>
                  </a:schemeClr>
                </a:solidFill>
                <a:latin typeface="Bookman Old Style" pitchFamily="18" charset="0"/>
              </a:rPr>
              <a:t>def </a:t>
            </a:r>
            <a:r>
              <a:rPr lang="en-US" sz="1400" dirty="0" err="1">
                <a:solidFill>
                  <a:schemeClr val="bg1">
                    <a:lumMod val="50000"/>
                  </a:schemeClr>
                </a:solidFill>
                <a:latin typeface="Bookman Old Style" pitchFamily="18" charset="0"/>
              </a:rPr>
              <a:t>no_more_than_two_colors</a:t>
            </a:r>
            <a:r>
              <a:rPr lang="en-US" sz="1400" dirty="0">
                <a:solidFill>
                  <a:schemeClr val="bg1">
                    <a:lumMod val="50000"/>
                  </a:schemeClr>
                </a:solidFill>
                <a:latin typeface="Bookman Old Style" pitchFamily="18" charset="0"/>
              </a:rPr>
              <a:t>(</a:t>
            </a:r>
            <a:r>
              <a:rPr lang="en-US" sz="1400" i="1" dirty="0">
                <a:solidFill>
                  <a:schemeClr val="bg1">
                    <a:lumMod val="50000"/>
                  </a:schemeClr>
                </a:solidFill>
                <a:latin typeface="Bookman Old Style" pitchFamily="18" charset="0"/>
              </a:rPr>
              <a:t>self</a:t>
            </a:r>
            <a:r>
              <a:rPr lang="en-US" sz="1400" dirty="0">
                <a:solidFill>
                  <a:schemeClr val="bg1">
                    <a:lumMod val="50000"/>
                  </a:schemeClr>
                </a:solidFill>
                <a:latin typeface="Bookman Old Style" pitchFamily="18" charset="0"/>
              </a:rPr>
              <a:t>, color):</a:t>
            </a:r>
            <a:br>
              <a:rPr lang="en-US" sz="1400" dirty="0">
                <a:solidFill>
                  <a:schemeClr val="bg1">
                    <a:lumMod val="50000"/>
                  </a:schemeClr>
                </a:solidFill>
                <a:latin typeface="Bookman Old Style" pitchFamily="18" charset="0"/>
              </a:rPr>
            </a:br>
            <a:r>
              <a:rPr lang="en-US" sz="1400" dirty="0">
                <a:solidFill>
                  <a:schemeClr val="bg1">
                    <a:lumMod val="50000"/>
                  </a:schemeClr>
                </a:solidFill>
                <a:latin typeface="Bookman Old Style" pitchFamily="18" charset="0"/>
              </a:rPr>
              <a:t>    </a:t>
            </a:r>
            <a:r>
              <a:rPr lang="en-US" sz="1400" i="1" dirty="0">
                <a:solidFill>
                  <a:schemeClr val="bg1">
                    <a:lumMod val="50000"/>
                  </a:schemeClr>
                </a:solidFill>
                <a:latin typeface="Bookman Old Style" pitchFamily="18" charset="0"/>
              </a:rPr>
              <a:t>while </a:t>
            </a:r>
            <a:r>
              <a:rPr lang="en-US" sz="1400" dirty="0" err="1">
                <a:solidFill>
                  <a:schemeClr val="bg1">
                    <a:lumMod val="50000"/>
                  </a:schemeClr>
                </a:solidFill>
                <a:latin typeface="Bookman Old Style" pitchFamily="18" charset="0"/>
              </a:rPr>
              <a:t>total_colors.count</a:t>
            </a:r>
            <a:r>
              <a:rPr lang="en-US" sz="1400" dirty="0">
                <a:solidFill>
                  <a:schemeClr val="bg1">
                    <a:lumMod val="50000"/>
                  </a:schemeClr>
                </a:solidFill>
                <a:latin typeface="Bookman Old Style" pitchFamily="18" charset="0"/>
              </a:rPr>
              <a:t>(color) &gt; 1:</a:t>
            </a:r>
            <a:br>
              <a:rPr lang="en-US" sz="1400" dirty="0">
                <a:solidFill>
                  <a:schemeClr val="bg1">
                    <a:lumMod val="50000"/>
                  </a:schemeClr>
                </a:solidFill>
                <a:latin typeface="Bookman Old Style" pitchFamily="18" charset="0"/>
              </a:rPr>
            </a:br>
            <a:r>
              <a:rPr lang="en-US" sz="1400" dirty="0">
                <a:solidFill>
                  <a:schemeClr val="bg1">
                    <a:lumMod val="50000"/>
                  </a:schemeClr>
                </a:solidFill>
                <a:latin typeface="Bookman Old Style" pitchFamily="18" charset="0"/>
              </a:rPr>
              <a:t>        color = choice(</a:t>
            </a:r>
            <a:r>
              <a:rPr lang="en-US" sz="1400" dirty="0" err="1">
                <a:solidFill>
                  <a:schemeClr val="bg1">
                    <a:lumMod val="50000"/>
                  </a:schemeClr>
                </a:solidFill>
                <a:latin typeface="Bookman Old Style" pitchFamily="18" charset="0"/>
              </a:rPr>
              <a:t>colors_list</a:t>
            </a:r>
            <a:r>
              <a:rPr lang="en-US" sz="1400" dirty="0">
                <a:solidFill>
                  <a:schemeClr val="bg1">
                    <a:lumMod val="50000"/>
                  </a:schemeClr>
                </a:solidFill>
                <a:latin typeface="Bookman Old Style" pitchFamily="18" charset="0"/>
              </a:rPr>
              <a:t>)</a:t>
            </a:r>
            <a:br>
              <a:rPr lang="en-US" sz="1400" dirty="0">
                <a:solidFill>
                  <a:schemeClr val="bg1">
                    <a:lumMod val="50000"/>
                  </a:schemeClr>
                </a:solidFill>
                <a:latin typeface="Bookman Old Style" pitchFamily="18" charset="0"/>
              </a:rPr>
            </a:br>
            <a:r>
              <a:rPr lang="en-US" sz="1800" dirty="0"/>
              <a:t>    </a:t>
            </a:r>
            <a:r>
              <a:rPr lang="en-US" sz="1400" i="1" dirty="0">
                <a:solidFill>
                  <a:schemeClr val="tx1">
                    <a:lumMod val="50000"/>
                    <a:lumOff val="50000"/>
                  </a:schemeClr>
                </a:solidFill>
                <a:latin typeface="Bookman Old Style" panose="02050604050505020204" pitchFamily="18" charset="0"/>
              </a:rPr>
              <a:t>return </a:t>
            </a:r>
            <a:r>
              <a:rPr lang="en-US" sz="1400" dirty="0">
                <a:solidFill>
                  <a:schemeClr val="tx1">
                    <a:lumMod val="50000"/>
                    <a:lumOff val="50000"/>
                  </a:schemeClr>
                </a:solidFill>
                <a:latin typeface="Bookman Old Style" panose="02050604050505020204" pitchFamily="18" charset="0"/>
              </a:rPr>
              <a:t>color</a:t>
            </a:r>
            <a:endParaRPr lang="en-US" dirty="0">
              <a:solidFill>
                <a:schemeClr val="tx1">
                  <a:lumMod val="50000"/>
                  <a:lumOff val="50000"/>
                </a:schemeClr>
              </a:solidFill>
              <a:latin typeface="Bookman Old Style" pitchFamily="18" charset="0"/>
            </a:endParaRPr>
          </a:p>
        </p:txBody>
      </p:sp>
      <p:sp>
        <p:nvSpPr>
          <p:cNvPr id="31" name="TextBox 30">
            <a:extLst>
              <a:ext uri="{FF2B5EF4-FFF2-40B4-BE49-F238E27FC236}">
                <a16:creationId xmlns:a16="http://schemas.microsoft.com/office/drawing/2014/main" id="{E53C68C8-95D7-41C9-B523-C6DF3F55EF79}"/>
              </a:ext>
            </a:extLst>
          </p:cNvPr>
          <p:cNvSpPr txBox="1"/>
          <p:nvPr/>
        </p:nvSpPr>
        <p:spPr>
          <a:xfrm>
            <a:off x="457200" y="2572481"/>
            <a:ext cx="8229601" cy="523220"/>
          </a:xfrm>
          <a:prstGeom prst="rect">
            <a:avLst/>
          </a:prstGeom>
          <a:solidFill>
            <a:schemeClr val="tx2">
              <a:lumMod val="20000"/>
              <a:lumOff val="80000"/>
            </a:schemeClr>
          </a:solidFill>
        </p:spPr>
        <p:txBody>
          <a:bodyPr wrap="square" rtlCol="0">
            <a:spAutoFit/>
          </a:bodyPr>
          <a:lstStyle/>
          <a:p>
            <a:pPr algn="l" rtl="0"/>
            <a:r>
              <a:rPr lang="en-US" sz="1400" dirty="0">
                <a:solidFill>
                  <a:schemeClr val="bg1">
                    <a:lumMod val="50000"/>
                  </a:schemeClr>
                </a:solidFill>
                <a:latin typeface="Bookman Old Style" pitchFamily="18" charset="0"/>
              </a:rPr>
              <a:t>["red", "blue", "green", "cyan", "magenta", "pink", "orange", "yellow", "red", "blue", "green", "cyan", "magenta", "pink", "orange", "yellow"]  </a:t>
            </a:r>
            <a:endParaRPr lang="en-US" dirty="0">
              <a:solidFill>
                <a:schemeClr val="bg1">
                  <a:lumMod val="50000"/>
                </a:schemeClr>
              </a:solidFill>
              <a:latin typeface="Bookman Old Style" pitchFamily="18" charset="0"/>
            </a:endParaRPr>
          </a:p>
        </p:txBody>
      </p:sp>
    </p:spTree>
    <p:extLst>
      <p:ext uri="{BB962C8B-B14F-4D97-AF65-F5344CB8AC3E}">
        <p14:creationId xmlns:p14="http://schemas.microsoft.com/office/powerpoint/2010/main" val="2965409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0" grpId="0" animBg="1"/>
      <p:bldP spid="3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4638"/>
            <a:ext cx="8229600" cy="6394722"/>
          </a:xfrm>
          <a:solidFill>
            <a:schemeClr val="accent3">
              <a:lumMod val="20000"/>
              <a:lumOff val="80000"/>
            </a:schemeClr>
          </a:solidFill>
        </p:spPr>
        <p:txBody>
          <a:bodyPr>
            <a:normAutofit fontScale="90000"/>
          </a:bodyPr>
          <a:lstStyle/>
          <a:p>
            <a:pPr algn="l"/>
            <a:r>
              <a:rPr lang="en-US" sz="1400" dirty="0">
                <a:latin typeface="Bookman Old Style" pitchFamily="18" charset="0"/>
              </a:rPr>
              <a:t>  </a:t>
            </a:r>
            <a:r>
              <a:rPr lang="en-US" sz="1400" dirty="0">
                <a:solidFill>
                  <a:schemeClr val="bg1">
                    <a:lumMod val="50000"/>
                  </a:schemeClr>
                </a:solidFill>
                <a:latin typeface="Bookman Old Style" pitchFamily="18" charset="0"/>
              </a:rPr>
              <a:t>Then we create an If statement, which places the buttons and canvases in the first four columns of the window and then places the buttons and canvases in the first four columns of the next row. The process is repeated until all the colors from the duplicate </a:t>
            </a:r>
            <a:r>
              <a:rPr lang="en-US" sz="1400" dirty="0" err="1">
                <a:solidFill>
                  <a:schemeClr val="bg1">
                    <a:lumMod val="50000"/>
                  </a:schemeClr>
                </a:solidFill>
                <a:latin typeface="Bookman Old Style" pitchFamily="18" charset="0"/>
              </a:rPr>
              <a:t>color_list</a:t>
            </a:r>
            <a:r>
              <a:rPr lang="en-US" sz="1400" dirty="0">
                <a:solidFill>
                  <a:schemeClr val="bg1">
                    <a:lumMod val="50000"/>
                  </a:schemeClr>
                </a:solidFill>
                <a:latin typeface="Bookman Old Style" pitchFamily="18" charset="0"/>
              </a:rPr>
              <a:t> have been assigned.</a:t>
            </a:r>
            <a:br>
              <a:rPr lang="en-US" sz="1400" dirty="0">
                <a:solidFill>
                  <a:schemeClr val="bg1">
                    <a:lumMod val="50000"/>
                  </a:schemeClr>
                </a:solidFill>
                <a:latin typeface="Bookman Old Style" pitchFamily="18" charset="0"/>
              </a:rPr>
            </a:br>
            <a:br>
              <a:rPr lang="en-US" sz="1400" dirty="0">
                <a:solidFill>
                  <a:schemeClr val="bg1">
                    <a:lumMod val="50000"/>
                  </a:schemeClr>
                </a:solidFill>
                <a:latin typeface="Bookman Old Style" pitchFamily="18" charset="0"/>
              </a:rPr>
            </a:br>
            <a:br>
              <a:rPr lang="en-US" sz="1400" dirty="0">
                <a:solidFill>
                  <a:schemeClr val="bg1">
                    <a:lumMod val="50000"/>
                  </a:schemeClr>
                </a:solidFill>
                <a:latin typeface="Bookman Old Style" pitchFamily="18" charset="0"/>
              </a:rPr>
            </a:br>
            <a:br>
              <a:rPr lang="en-US" sz="1400" dirty="0">
                <a:solidFill>
                  <a:schemeClr val="bg1">
                    <a:lumMod val="50000"/>
                  </a:schemeClr>
                </a:solidFill>
                <a:latin typeface="Bookman Old Style" pitchFamily="18" charset="0"/>
              </a:rPr>
            </a:br>
            <a:br>
              <a:rPr lang="en-US" sz="1400" dirty="0">
                <a:solidFill>
                  <a:schemeClr val="bg1">
                    <a:lumMod val="50000"/>
                  </a:schemeClr>
                </a:solidFill>
                <a:latin typeface="Bookman Old Style" pitchFamily="18" charset="0"/>
              </a:rPr>
            </a:br>
            <a:br>
              <a:rPr lang="en-US" sz="1400" dirty="0">
                <a:solidFill>
                  <a:schemeClr val="bg1">
                    <a:lumMod val="50000"/>
                  </a:schemeClr>
                </a:solidFill>
                <a:latin typeface="Bookman Old Style" pitchFamily="18" charset="0"/>
              </a:rPr>
            </a:br>
            <a:r>
              <a:rPr lang="en-US" sz="1400" dirty="0">
                <a:solidFill>
                  <a:schemeClr val="bg1">
                    <a:lumMod val="50000"/>
                  </a:schemeClr>
                </a:solidFill>
                <a:latin typeface="Bookman Old Style" pitchFamily="18" charset="0"/>
              </a:rPr>
              <a:t>After column, row, and color are ready to be sent to the button function. Then, assign the </a:t>
            </a:r>
            <a:br>
              <a:rPr lang="en-US" sz="1400" dirty="0">
                <a:solidFill>
                  <a:schemeClr val="bg1">
                    <a:lumMod val="50000"/>
                  </a:schemeClr>
                </a:solidFill>
                <a:latin typeface="Bookman Old Style" pitchFamily="18" charset="0"/>
              </a:rPr>
            </a:br>
            <a:r>
              <a:rPr lang="en-US" sz="1400" dirty="0">
                <a:solidFill>
                  <a:schemeClr val="bg1">
                    <a:lumMod val="50000"/>
                  </a:schemeClr>
                </a:solidFill>
                <a:latin typeface="Bookman Old Style" pitchFamily="18" charset="0"/>
              </a:rPr>
              <a:t>value of the next column to the column variable and then store colors in the </a:t>
            </a:r>
            <a:r>
              <a:rPr lang="en-US" sz="1400" dirty="0" err="1">
                <a:solidFill>
                  <a:schemeClr val="bg1">
                    <a:lumMod val="50000"/>
                  </a:schemeClr>
                </a:solidFill>
                <a:latin typeface="Bookman Old Style" pitchFamily="18" charset="0"/>
              </a:rPr>
              <a:t>total_list</a:t>
            </a:r>
            <a:r>
              <a:rPr lang="en-US" sz="1400" dirty="0">
                <a:solidFill>
                  <a:schemeClr val="bg1">
                    <a:lumMod val="50000"/>
                  </a:schemeClr>
                </a:solidFill>
                <a:latin typeface="Bookman Old Style" pitchFamily="18" charset="0"/>
              </a:rPr>
              <a:t>. The </a:t>
            </a:r>
            <a:r>
              <a:rPr lang="en-US" sz="1400" dirty="0" err="1">
                <a:solidFill>
                  <a:schemeClr val="bg1">
                    <a:lumMod val="50000"/>
                  </a:schemeClr>
                </a:solidFill>
                <a:latin typeface="Bookman Old Style" pitchFamily="18" charset="0"/>
              </a:rPr>
              <a:t>total_list</a:t>
            </a:r>
            <a:r>
              <a:rPr lang="en-US" sz="1400" dirty="0">
                <a:solidFill>
                  <a:schemeClr val="bg1">
                    <a:lumMod val="50000"/>
                  </a:schemeClr>
                </a:solidFill>
                <a:latin typeface="Bookman Old Style" pitchFamily="18" charset="0"/>
              </a:rPr>
              <a:t> is in order according to the button number. We will talk about </a:t>
            </a:r>
            <a:r>
              <a:rPr lang="en-US" sz="1400" dirty="0" err="1">
                <a:solidFill>
                  <a:schemeClr val="bg1">
                    <a:lumMod val="50000"/>
                  </a:schemeClr>
                </a:solidFill>
                <a:latin typeface="Bookman Old Style" pitchFamily="18" charset="0"/>
              </a:rPr>
              <a:t>stored_colors</a:t>
            </a:r>
            <a:r>
              <a:rPr lang="en-US" sz="1400" dirty="0">
                <a:solidFill>
                  <a:schemeClr val="bg1">
                    <a:lumMod val="50000"/>
                  </a:schemeClr>
                </a:solidFill>
                <a:latin typeface="Bookman Old Style" pitchFamily="18" charset="0"/>
              </a:rPr>
              <a:t> later.</a:t>
            </a:r>
            <a:br>
              <a:rPr lang="en-US" sz="1400" dirty="0">
                <a:solidFill>
                  <a:schemeClr val="bg1">
                    <a:lumMod val="50000"/>
                  </a:schemeClr>
                </a:solidFill>
                <a:latin typeface="Bookman Old Style" pitchFamily="18" charset="0"/>
              </a:rPr>
            </a:br>
            <a:br>
              <a:rPr lang="en-US" sz="1400" dirty="0">
                <a:solidFill>
                  <a:schemeClr val="bg1">
                    <a:lumMod val="50000"/>
                  </a:schemeClr>
                </a:solidFill>
                <a:latin typeface="Bookman Old Style" pitchFamily="18" charset="0"/>
              </a:rPr>
            </a:br>
            <a:br>
              <a:rPr lang="en-US" sz="1400" dirty="0">
                <a:solidFill>
                  <a:schemeClr val="bg1">
                    <a:lumMod val="50000"/>
                  </a:schemeClr>
                </a:solidFill>
                <a:latin typeface="Bookman Old Style" pitchFamily="18" charset="0"/>
              </a:rPr>
            </a:br>
            <a:br>
              <a:rPr lang="en-US" sz="1400" dirty="0">
                <a:solidFill>
                  <a:schemeClr val="bg1">
                    <a:lumMod val="50000"/>
                  </a:schemeClr>
                </a:solidFill>
                <a:latin typeface="Bookman Old Style" pitchFamily="18" charset="0"/>
              </a:rPr>
            </a:br>
            <a:br>
              <a:rPr lang="en-US" sz="1400" dirty="0">
                <a:solidFill>
                  <a:schemeClr val="bg1">
                    <a:lumMod val="50000"/>
                  </a:schemeClr>
                </a:solidFill>
                <a:latin typeface="Bookman Old Style" pitchFamily="18" charset="0"/>
              </a:rPr>
            </a:br>
            <a:br>
              <a:rPr lang="en-US" sz="1400" dirty="0">
                <a:solidFill>
                  <a:schemeClr val="bg1">
                    <a:lumMod val="50000"/>
                  </a:schemeClr>
                </a:solidFill>
                <a:latin typeface="Bookman Old Style" pitchFamily="18" charset="0"/>
              </a:rPr>
            </a:br>
            <a:br>
              <a:rPr lang="en-US" sz="1400" dirty="0">
                <a:solidFill>
                  <a:schemeClr val="bg1">
                    <a:lumMod val="50000"/>
                  </a:schemeClr>
                </a:solidFill>
                <a:latin typeface="Bookman Old Style" pitchFamily="18" charset="0"/>
              </a:rPr>
            </a:br>
            <a:br>
              <a:rPr lang="en-US" sz="1400" dirty="0">
                <a:solidFill>
                  <a:schemeClr val="bg1">
                    <a:lumMod val="50000"/>
                  </a:schemeClr>
                </a:solidFill>
                <a:latin typeface="Bookman Old Style" pitchFamily="18" charset="0"/>
              </a:rPr>
            </a:br>
            <a:br>
              <a:rPr lang="en-US" sz="1400" dirty="0">
                <a:solidFill>
                  <a:schemeClr val="bg1">
                    <a:lumMod val="50000"/>
                  </a:schemeClr>
                </a:solidFill>
                <a:latin typeface="Bookman Old Style" pitchFamily="18" charset="0"/>
              </a:rPr>
            </a:br>
            <a:br>
              <a:rPr lang="en-US" sz="1400" dirty="0">
                <a:solidFill>
                  <a:schemeClr val="bg1">
                    <a:lumMod val="50000"/>
                  </a:schemeClr>
                </a:solidFill>
                <a:latin typeface="Bookman Old Style" pitchFamily="18" charset="0"/>
              </a:rPr>
            </a:br>
            <a:br>
              <a:rPr lang="en-US" sz="1400" dirty="0">
                <a:solidFill>
                  <a:schemeClr val="bg1">
                    <a:lumMod val="50000"/>
                  </a:schemeClr>
                </a:solidFill>
                <a:latin typeface="Bookman Old Style" pitchFamily="18" charset="0"/>
              </a:rPr>
            </a:br>
            <a:br>
              <a:rPr lang="en-US" sz="1400" dirty="0">
                <a:solidFill>
                  <a:schemeClr val="bg1">
                    <a:lumMod val="50000"/>
                  </a:schemeClr>
                </a:solidFill>
                <a:latin typeface="Bookman Old Style" pitchFamily="18" charset="0"/>
              </a:rPr>
            </a:br>
            <a:br>
              <a:rPr lang="en-US" sz="1400" dirty="0">
                <a:solidFill>
                  <a:schemeClr val="bg1">
                    <a:lumMod val="50000"/>
                  </a:schemeClr>
                </a:solidFill>
                <a:latin typeface="Bookman Old Style" pitchFamily="18" charset="0"/>
              </a:rPr>
            </a:br>
            <a:br>
              <a:rPr lang="en-US" sz="1400" dirty="0">
                <a:solidFill>
                  <a:schemeClr val="bg1">
                    <a:lumMod val="50000"/>
                  </a:schemeClr>
                </a:solidFill>
                <a:latin typeface="Bookman Old Style" pitchFamily="18" charset="0"/>
              </a:rPr>
            </a:br>
            <a:br>
              <a:rPr lang="en-US" sz="1400" dirty="0">
                <a:solidFill>
                  <a:schemeClr val="bg1">
                    <a:lumMod val="50000"/>
                  </a:schemeClr>
                </a:solidFill>
                <a:latin typeface="Bookman Old Style" pitchFamily="18" charset="0"/>
              </a:rPr>
            </a:br>
            <a:br>
              <a:rPr lang="en-US" sz="1400" dirty="0">
                <a:solidFill>
                  <a:schemeClr val="bg1">
                    <a:lumMod val="50000"/>
                  </a:schemeClr>
                </a:solidFill>
                <a:latin typeface="Bookman Old Style" pitchFamily="18" charset="0"/>
              </a:rPr>
            </a:br>
            <a:br>
              <a:rPr lang="en-US" sz="1400" dirty="0">
                <a:solidFill>
                  <a:schemeClr val="bg1">
                    <a:lumMod val="50000"/>
                  </a:schemeClr>
                </a:solidFill>
                <a:latin typeface="Bookman Old Style" pitchFamily="18" charset="0"/>
              </a:rPr>
            </a:br>
            <a:br>
              <a:rPr lang="en-US" sz="1400" dirty="0">
                <a:solidFill>
                  <a:schemeClr val="bg1">
                    <a:lumMod val="50000"/>
                  </a:schemeClr>
                </a:solidFill>
                <a:latin typeface="Bookman Old Style" pitchFamily="18" charset="0"/>
              </a:rPr>
            </a:br>
            <a:br>
              <a:rPr lang="en-US" sz="1400" dirty="0">
                <a:solidFill>
                  <a:schemeClr val="bg1">
                    <a:lumMod val="50000"/>
                  </a:schemeClr>
                </a:solidFill>
                <a:latin typeface="Bookman Old Style" pitchFamily="18" charset="0"/>
              </a:rPr>
            </a:br>
            <a:endParaRPr lang="ar-SA" sz="1100" dirty="0"/>
          </a:p>
        </p:txBody>
      </p:sp>
      <p:sp>
        <p:nvSpPr>
          <p:cNvPr id="3" name="TextBox 2">
            <a:extLst>
              <a:ext uri="{FF2B5EF4-FFF2-40B4-BE49-F238E27FC236}">
                <a16:creationId xmlns:a16="http://schemas.microsoft.com/office/drawing/2014/main" id="{E984BE89-858F-49C7-8B16-74DEFA865F70}"/>
              </a:ext>
            </a:extLst>
          </p:cNvPr>
          <p:cNvSpPr txBox="1"/>
          <p:nvPr/>
        </p:nvSpPr>
        <p:spPr>
          <a:xfrm>
            <a:off x="457200" y="1196752"/>
            <a:ext cx="8243307" cy="738664"/>
          </a:xfrm>
          <a:prstGeom prst="rect">
            <a:avLst/>
          </a:prstGeom>
          <a:solidFill>
            <a:schemeClr val="tx2">
              <a:lumMod val="20000"/>
              <a:lumOff val="80000"/>
            </a:schemeClr>
          </a:solidFill>
        </p:spPr>
        <p:txBody>
          <a:bodyPr wrap="square" rtlCol="0">
            <a:spAutoFit/>
          </a:bodyPr>
          <a:lstStyle/>
          <a:p>
            <a:pPr algn="l" rtl="0"/>
            <a:r>
              <a:rPr lang="en-US" sz="1400" i="1" dirty="0">
                <a:solidFill>
                  <a:schemeClr val="bg1">
                    <a:lumMod val="50000"/>
                  </a:schemeClr>
                </a:solidFill>
                <a:latin typeface="Bookman Old Style" pitchFamily="18" charset="0"/>
              </a:rPr>
              <a:t>if </a:t>
            </a:r>
            <a:r>
              <a:rPr lang="en-US" sz="1400" dirty="0">
                <a:solidFill>
                  <a:schemeClr val="bg1">
                    <a:lumMod val="50000"/>
                  </a:schemeClr>
                </a:solidFill>
                <a:latin typeface="Bookman Old Style" pitchFamily="18" charset="0"/>
              </a:rPr>
              <a:t>column % 4 == 0:</a:t>
            </a:r>
            <a:br>
              <a:rPr lang="en-US" sz="1400" i="1" dirty="0">
                <a:solidFill>
                  <a:schemeClr val="bg1">
                    <a:lumMod val="50000"/>
                  </a:schemeClr>
                </a:solidFill>
                <a:latin typeface="Bookman Old Style" pitchFamily="18" charset="0"/>
              </a:rPr>
            </a:br>
            <a:r>
              <a:rPr lang="en-US" sz="1400" i="1" dirty="0">
                <a:solidFill>
                  <a:schemeClr val="bg1">
                    <a:lumMod val="50000"/>
                  </a:schemeClr>
                </a:solidFill>
                <a:latin typeface="Bookman Old Style" pitchFamily="18" charset="0"/>
              </a:rPr>
              <a:t>    </a:t>
            </a:r>
            <a:r>
              <a:rPr lang="en-US" sz="1400" dirty="0">
                <a:solidFill>
                  <a:schemeClr val="bg1">
                    <a:lumMod val="50000"/>
                  </a:schemeClr>
                </a:solidFill>
                <a:latin typeface="Bookman Old Style" pitchFamily="18" charset="0"/>
              </a:rPr>
              <a:t>row += 1</a:t>
            </a:r>
            <a:br>
              <a:rPr lang="en-US" sz="1400" dirty="0">
                <a:solidFill>
                  <a:schemeClr val="bg1">
                    <a:lumMod val="50000"/>
                  </a:schemeClr>
                </a:solidFill>
                <a:latin typeface="Bookman Old Style" pitchFamily="18" charset="0"/>
              </a:rPr>
            </a:br>
            <a:r>
              <a:rPr lang="en-US" sz="1400" dirty="0">
                <a:solidFill>
                  <a:schemeClr val="bg1">
                    <a:lumMod val="50000"/>
                  </a:schemeClr>
                </a:solidFill>
                <a:latin typeface="Bookman Old Style" pitchFamily="18" charset="0"/>
              </a:rPr>
              <a:t>    column = 0  </a:t>
            </a:r>
            <a:endParaRPr lang="en-US" dirty="0">
              <a:solidFill>
                <a:schemeClr val="bg1">
                  <a:lumMod val="50000"/>
                </a:schemeClr>
              </a:solidFill>
              <a:latin typeface="Bookman Old Style" pitchFamily="18" charset="0"/>
            </a:endParaRPr>
          </a:p>
        </p:txBody>
      </p:sp>
      <p:sp>
        <p:nvSpPr>
          <p:cNvPr id="4" name="TextBox 3">
            <a:extLst>
              <a:ext uri="{FF2B5EF4-FFF2-40B4-BE49-F238E27FC236}">
                <a16:creationId xmlns:a16="http://schemas.microsoft.com/office/drawing/2014/main" id="{CFBFED89-3448-488E-B340-AB07C22EEE6F}"/>
              </a:ext>
            </a:extLst>
          </p:cNvPr>
          <p:cNvSpPr txBox="1"/>
          <p:nvPr/>
        </p:nvSpPr>
        <p:spPr>
          <a:xfrm>
            <a:off x="457199" y="2858589"/>
            <a:ext cx="8243307" cy="3816429"/>
          </a:xfrm>
          <a:prstGeom prst="rect">
            <a:avLst/>
          </a:prstGeom>
          <a:solidFill>
            <a:schemeClr val="tx2">
              <a:lumMod val="20000"/>
              <a:lumOff val="80000"/>
            </a:schemeClr>
          </a:solidFill>
        </p:spPr>
        <p:txBody>
          <a:bodyPr wrap="square" rtlCol="0">
            <a:spAutoFit/>
          </a:bodyPr>
          <a:lstStyle/>
          <a:p>
            <a:pPr algn="l" rtl="0"/>
            <a:r>
              <a:rPr lang="en-US" sz="1400" dirty="0" err="1">
                <a:solidFill>
                  <a:schemeClr val="bg1">
                    <a:lumMod val="50000"/>
                  </a:schemeClr>
                </a:solidFill>
                <a:latin typeface="Bookman Old Style" pitchFamily="18" charset="0"/>
              </a:rPr>
              <a:t>window.button</a:t>
            </a:r>
            <a:r>
              <a:rPr lang="en-US" sz="1400" dirty="0">
                <a:solidFill>
                  <a:schemeClr val="bg1">
                    <a:lumMod val="50000"/>
                  </a:schemeClr>
                </a:solidFill>
                <a:latin typeface="Bookman Old Style" pitchFamily="18" charset="0"/>
              </a:rPr>
              <a:t>(row, column, </a:t>
            </a:r>
            <a:r>
              <a:rPr lang="en-US" sz="1400" dirty="0" err="1">
                <a:solidFill>
                  <a:schemeClr val="bg1">
                    <a:lumMod val="50000"/>
                  </a:schemeClr>
                </a:solidFill>
                <a:latin typeface="Bookman Old Style" pitchFamily="18" charset="0"/>
              </a:rPr>
              <a:t>button_number</a:t>
            </a:r>
            <a:r>
              <a:rPr lang="en-US" sz="1400" dirty="0">
                <a:solidFill>
                  <a:schemeClr val="bg1">
                    <a:lumMod val="50000"/>
                  </a:schemeClr>
                </a:solidFill>
                <a:latin typeface="Bookman Old Style" pitchFamily="18" charset="0"/>
              </a:rPr>
              <a:t>, color, </a:t>
            </a:r>
            <a:r>
              <a:rPr lang="en-US" sz="1400" dirty="0" err="1">
                <a:solidFill>
                  <a:schemeClr val="bg1">
                    <a:lumMod val="50000"/>
                  </a:schemeClr>
                </a:solidFill>
                <a:latin typeface="Bookman Old Style" pitchFamily="18" charset="0"/>
              </a:rPr>
              <a:t>stored_colors</a:t>
            </a:r>
            <a:r>
              <a:rPr lang="en-US" sz="1400" dirty="0">
                <a:solidFill>
                  <a:schemeClr val="bg1">
                    <a:lumMod val="50000"/>
                  </a:schemeClr>
                </a:solidFill>
                <a:latin typeface="Bookman Old Style" pitchFamily="18" charset="0"/>
              </a:rPr>
              <a:t>)</a:t>
            </a:r>
            <a:br>
              <a:rPr lang="en-US" sz="1400" dirty="0">
                <a:solidFill>
                  <a:schemeClr val="bg1">
                    <a:lumMod val="50000"/>
                  </a:schemeClr>
                </a:solidFill>
                <a:latin typeface="Bookman Old Style" pitchFamily="18" charset="0"/>
              </a:rPr>
            </a:br>
            <a:br>
              <a:rPr lang="en-US" sz="1400" dirty="0">
                <a:solidFill>
                  <a:schemeClr val="bg1">
                    <a:lumMod val="50000"/>
                  </a:schemeClr>
                </a:solidFill>
                <a:latin typeface="Bookman Old Style" pitchFamily="18" charset="0"/>
              </a:rPr>
            </a:br>
            <a:r>
              <a:rPr lang="en-US" sz="1400" i="1" dirty="0">
                <a:solidFill>
                  <a:schemeClr val="bg1">
                    <a:lumMod val="50000"/>
                  </a:schemeClr>
                </a:solidFill>
                <a:latin typeface="Bookman Old Style" pitchFamily="18" charset="0"/>
              </a:rPr>
              <a:t># Calculate the next column</a:t>
            </a:r>
            <a:br>
              <a:rPr lang="en-US" sz="1400" i="1" dirty="0">
                <a:solidFill>
                  <a:schemeClr val="bg1">
                    <a:lumMod val="50000"/>
                  </a:schemeClr>
                </a:solidFill>
                <a:latin typeface="Bookman Old Style" pitchFamily="18" charset="0"/>
              </a:rPr>
            </a:br>
            <a:br>
              <a:rPr lang="en-US" sz="1400" i="1" dirty="0">
                <a:solidFill>
                  <a:schemeClr val="bg1">
                    <a:lumMod val="50000"/>
                  </a:schemeClr>
                </a:solidFill>
                <a:latin typeface="Bookman Old Style" pitchFamily="18" charset="0"/>
              </a:rPr>
            </a:br>
            <a:r>
              <a:rPr lang="en-US" sz="1400" dirty="0" err="1">
                <a:solidFill>
                  <a:schemeClr val="bg1">
                    <a:lumMod val="50000"/>
                  </a:schemeClr>
                </a:solidFill>
                <a:latin typeface="Bookman Old Style" pitchFamily="18" charset="0"/>
              </a:rPr>
              <a:t>column</a:t>
            </a:r>
            <a:r>
              <a:rPr lang="en-US" sz="1400" dirty="0">
                <a:solidFill>
                  <a:schemeClr val="bg1">
                    <a:lumMod val="50000"/>
                  </a:schemeClr>
                </a:solidFill>
                <a:latin typeface="Bookman Old Style" pitchFamily="18" charset="0"/>
              </a:rPr>
              <a:t> += 1</a:t>
            </a:r>
            <a:br>
              <a:rPr lang="en-US" sz="1400" dirty="0">
                <a:solidFill>
                  <a:schemeClr val="bg1">
                    <a:lumMod val="50000"/>
                  </a:schemeClr>
                </a:solidFill>
                <a:latin typeface="Bookman Old Style" pitchFamily="18" charset="0"/>
              </a:rPr>
            </a:br>
            <a:br>
              <a:rPr lang="en-US" sz="1400" dirty="0">
                <a:solidFill>
                  <a:schemeClr val="bg1">
                    <a:lumMod val="50000"/>
                  </a:schemeClr>
                </a:solidFill>
                <a:latin typeface="Bookman Old Style" pitchFamily="18" charset="0"/>
              </a:rPr>
            </a:br>
            <a:r>
              <a:rPr lang="en-US" sz="1400" i="1" dirty="0">
                <a:solidFill>
                  <a:schemeClr val="bg1">
                    <a:lumMod val="50000"/>
                  </a:schemeClr>
                </a:solidFill>
                <a:latin typeface="Bookman Old Style" pitchFamily="18" charset="0"/>
              </a:rPr>
              <a:t># The </a:t>
            </a:r>
            <a:r>
              <a:rPr lang="en-US" sz="1400" i="1" dirty="0" err="1">
                <a:solidFill>
                  <a:schemeClr val="bg1">
                    <a:lumMod val="50000"/>
                  </a:schemeClr>
                </a:solidFill>
                <a:latin typeface="Bookman Old Style" pitchFamily="18" charset="0"/>
              </a:rPr>
              <a:t>total_colors</a:t>
            </a:r>
            <a:r>
              <a:rPr lang="en-US" sz="1400" i="1" dirty="0">
                <a:solidFill>
                  <a:schemeClr val="bg1">
                    <a:lumMod val="50000"/>
                  </a:schemeClr>
                </a:solidFill>
                <a:latin typeface="Bookman Old Style" pitchFamily="18" charset="0"/>
              </a:rPr>
              <a:t> stores the colors in the order of the </a:t>
            </a:r>
            <a:r>
              <a:rPr lang="en-US" sz="1400" i="1" dirty="0" err="1">
                <a:solidFill>
                  <a:schemeClr val="bg1">
                    <a:lumMod val="50000"/>
                  </a:schemeClr>
                </a:solidFill>
                <a:latin typeface="Bookman Old Style" pitchFamily="18" charset="0"/>
              </a:rPr>
              <a:t>button_numbers</a:t>
            </a:r>
            <a:br>
              <a:rPr lang="en-US" sz="1400" i="1" dirty="0">
                <a:solidFill>
                  <a:schemeClr val="bg1">
                    <a:lumMod val="50000"/>
                  </a:schemeClr>
                </a:solidFill>
                <a:latin typeface="Bookman Old Style" pitchFamily="18" charset="0"/>
              </a:rPr>
            </a:br>
            <a:br>
              <a:rPr lang="en-US" sz="1400" i="1" dirty="0">
                <a:solidFill>
                  <a:schemeClr val="bg1">
                    <a:lumMod val="50000"/>
                  </a:schemeClr>
                </a:solidFill>
                <a:latin typeface="Bookman Old Style" pitchFamily="18" charset="0"/>
              </a:rPr>
            </a:br>
            <a:r>
              <a:rPr lang="en-US" sz="1400" dirty="0" err="1">
                <a:solidFill>
                  <a:schemeClr val="bg1">
                    <a:lumMod val="50000"/>
                  </a:schemeClr>
                </a:solidFill>
                <a:latin typeface="Bookman Old Style" pitchFamily="18" charset="0"/>
              </a:rPr>
              <a:t>total_colors</a:t>
            </a:r>
            <a:r>
              <a:rPr lang="en-US" sz="1400" dirty="0">
                <a:solidFill>
                  <a:schemeClr val="bg1">
                    <a:lumMod val="50000"/>
                  </a:schemeClr>
                </a:solidFill>
                <a:latin typeface="Bookman Old Style" pitchFamily="18" charset="0"/>
              </a:rPr>
              <a:t> += [color]</a:t>
            </a:r>
            <a:br>
              <a:rPr lang="en-US" sz="1400" dirty="0">
                <a:solidFill>
                  <a:schemeClr val="bg1">
                    <a:lumMod val="50000"/>
                  </a:schemeClr>
                </a:solidFill>
                <a:latin typeface="Bookman Old Style" pitchFamily="18" charset="0"/>
              </a:rPr>
            </a:br>
            <a:br>
              <a:rPr lang="en-US" sz="1400" dirty="0">
                <a:solidFill>
                  <a:schemeClr val="bg1">
                    <a:lumMod val="50000"/>
                  </a:schemeClr>
                </a:solidFill>
                <a:latin typeface="Bookman Old Style" pitchFamily="18" charset="0"/>
              </a:rPr>
            </a:br>
            <a:r>
              <a:rPr lang="en-US" sz="1400" i="1" dirty="0">
                <a:solidFill>
                  <a:schemeClr val="bg1">
                    <a:lumMod val="50000"/>
                  </a:schemeClr>
                </a:solidFill>
                <a:latin typeface="Bookman Old Style" pitchFamily="18" charset="0"/>
              </a:rPr>
              <a:t># </a:t>
            </a:r>
            <a:r>
              <a:rPr lang="en-US" sz="1400" i="1" dirty="0" err="1">
                <a:solidFill>
                  <a:schemeClr val="bg1">
                    <a:lumMod val="50000"/>
                  </a:schemeClr>
                </a:solidFill>
                <a:latin typeface="Bookman Old Style" pitchFamily="18" charset="0"/>
              </a:rPr>
              <a:t>Button_number</a:t>
            </a:r>
            <a:r>
              <a:rPr lang="en-US" sz="1400" i="1" dirty="0">
                <a:solidFill>
                  <a:schemeClr val="bg1">
                    <a:lumMod val="50000"/>
                  </a:schemeClr>
                </a:solidFill>
                <a:latin typeface="Bookman Old Style" pitchFamily="18" charset="0"/>
              </a:rPr>
              <a:t> is the total blocks present in the game.</a:t>
            </a:r>
            <a:br>
              <a:rPr lang="en-US" sz="1400" i="1" dirty="0">
                <a:solidFill>
                  <a:schemeClr val="bg1">
                    <a:lumMod val="50000"/>
                  </a:schemeClr>
                </a:solidFill>
                <a:latin typeface="Bookman Old Style" pitchFamily="18" charset="0"/>
              </a:rPr>
            </a:br>
            <a:br>
              <a:rPr lang="en-US" sz="1400" i="1" dirty="0">
                <a:solidFill>
                  <a:schemeClr val="bg1">
                    <a:lumMod val="50000"/>
                  </a:schemeClr>
                </a:solidFill>
                <a:latin typeface="Bookman Old Style" pitchFamily="18" charset="0"/>
              </a:rPr>
            </a:br>
            <a:r>
              <a:rPr lang="en-US" sz="1400" dirty="0" err="1">
                <a:solidFill>
                  <a:schemeClr val="bg1">
                    <a:lumMod val="50000"/>
                  </a:schemeClr>
                </a:solidFill>
                <a:latin typeface="Bookman Old Style" pitchFamily="18" charset="0"/>
              </a:rPr>
              <a:t>button_number</a:t>
            </a:r>
            <a:r>
              <a:rPr lang="en-US" sz="1400" dirty="0">
                <a:solidFill>
                  <a:schemeClr val="bg1">
                    <a:lumMod val="50000"/>
                  </a:schemeClr>
                </a:solidFill>
                <a:latin typeface="Bookman Old Style" pitchFamily="18" charset="0"/>
              </a:rPr>
              <a:t> += 1  </a:t>
            </a:r>
            <a:br>
              <a:rPr lang="en-US" sz="1400" dirty="0">
                <a:solidFill>
                  <a:schemeClr val="bg1">
                    <a:lumMod val="50000"/>
                  </a:schemeClr>
                </a:solidFill>
                <a:latin typeface="Bookman Old Style" pitchFamily="18" charset="0"/>
              </a:rPr>
            </a:br>
            <a:r>
              <a:rPr lang="en-US" sz="1400" dirty="0">
                <a:solidFill>
                  <a:schemeClr val="bg1">
                    <a:lumMod val="50000"/>
                  </a:schemeClr>
                </a:solidFill>
                <a:latin typeface="Bookman Old Style" pitchFamily="18" charset="0"/>
              </a:rPr>
              <a:t>Finally, print the </a:t>
            </a:r>
            <a:r>
              <a:rPr lang="en-US" sz="1400" dirty="0" err="1">
                <a:solidFill>
                  <a:schemeClr val="bg1">
                    <a:lumMod val="50000"/>
                  </a:schemeClr>
                </a:solidFill>
                <a:latin typeface="Bookman Old Style" pitchFamily="18" charset="0"/>
              </a:rPr>
              <a:t>total_colors</a:t>
            </a:r>
            <a:r>
              <a:rPr lang="en-US" sz="1400" dirty="0">
                <a:solidFill>
                  <a:schemeClr val="bg1">
                    <a:lumMod val="50000"/>
                  </a:schemeClr>
                </a:solidFill>
                <a:latin typeface="Bookman Old Style" pitchFamily="18" charset="0"/>
              </a:rPr>
              <a:t> and display the window. The </a:t>
            </a:r>
            <a:r>
              <a:rPr lang="en-US" sz="1400" dirty="0" err="1">
                <a:solidFill>
                  <a:schemeClr val="bg1">
                    <a:lumMod val="50000"/>
                  </a:schemeClr>
                </a:solidFill>
                <a:latin typeface="Bookman Old Style" pitchFamily="18" charset="0"/>
              </a:rPr>
              <a:t>total_colors</a:t>
            </a:r>
            <a:r>
              <a:rPr lang="en-US" sz="1400" dirty="0">
                <a:solidFill>
                  <a:schemeClr val="bg1">
                    <a:lumMod val="50000"/>
                  </a:schemeClr>
                </a:solidFill>
                <a:latin typeface="Bookman Old Style" pitchFamily="18" charset="0"/>
              </a:rPr>
              <a:t> is not necessary for the game; it is just a cheat sheet for the game.</a:t>
            </a:r>
            <a:br>
              <a:rPr lang="en-US" sz="1400" dirty="0">
                <a:solidFill>
                  <a:schemeClr val="bg1">
                    <a:lumMod val="50000"/>
                  </a:schemeClr>
                </a:solidFill>
                <a:latin typeface="Bookman Old Style" pitchFamily="18" charset="0"/>
              </a:rPr>
            </a:br>
            <a:r>
              <a:rPr lang="en-US" sz="1400" dirty="0">
                <a:solidFill>
                  <a:schemeClr val="bg1">
                    <a:lumMod val="50000"/>
                  </a:schemeClr>
                </a:solidFill>
                <a:latin typeface="Bookman Old Style" pitchFamily="18" charset="0"/>
              </a:rPr>
              <a:t>	</a:t>
            </a:r>
            <a:r>
              <a:rPr lang="en-US" sz="1400" i="1" dirty="0">
                <a:solidFill>
                  <a:schemeClr val="bg1">
                    <a:lumMod val="50000"/>
                  </a:schemeClr>
                </a:solidFill>
                <a:latin typeface="Bookman Old Style" pitchFamily="18" charset="0"/>
              </a:rPr>
              <a:t>print</a:t>
            </a:r>
            <a:r>
              <a:rPr lang="en-US" sz="1400" dirty="0">
                <a:solidFill>
                  <a:schemeClr val="bg1">
                    <a:lumMod val="50000"/>
                  </a:schemeClr>
                </a:solidFill>
                <a:latin typeface="Bookman Old Style" pitchFamily="18" charset="0"/>
              </a:rPr>
              <a:t>(</a:t>
            </a:r>
            <a:r>
              <a:rPr lang="en-US" sz="1400" dirty="0" err="1">
                <a:solidFill>
                  <a:schemeClr val="bg1">
                    <a:lumMod val="50000"/>
                  </a:schemeClr>
                </a:solidFill>
                <a:latin typeface="Bookman Old Style" pitchFamily="18" charset="0"/>
              </a:rPr>
              <a:t>total_colors</a:t>
            </a:r>
            <a:r>
              <a:rPr lang="en-US" sz="1400" dirty="0">
                <a:solidFill>
                  <a:schemeClr val="bg1">
                    <a:lumMod val="50000"/>
                  </a:schemeClr>
                </a:solidFill>
                <a:latin typeface="Bookman Old Style" pitchFamily="18" charset="0"/>
              </a:rPr>
              <a:t>)</a:t>
            </a:r>
            <a:br>
              <a:rPr lang="en-US" sz="1400" dirty="0">
                <a:solidFill>
                  <a:schemeClr val="bg1">
                    <a:lumMod val="50000"/>
                  </a:schemeClr>
                </a:solidFill>
                <a:latin typeface="Bookman Old Style" pitchFamily="18" charset="0"/>
              </a:rPr>
            </a:br>
            <a:r>
              <a:rPr lang="en-US" sz="1800" dirty="0" err="1">
                <a:solidFill>
                  <a:schemeClr val="bg1">
                    <a:lumMod val="50000"/>
                  </a:schemeClr>
                </a:solidFill>
              </a:rPr>
              <a:t>window.root.mainloop</a:t>
            </a:r>
            <a:r>
              <a:rPr lang="en-US" sz="1800" dirty="0">
                <a:solidFill>
                  <a:schemeClr val="bg1">
                    <a:lumMod val="50000"/>
                  </a:schemeClr>
                </a:solidFill>
              </a:rPr>
              <a:t>() </a:t>
            </a:r>
            <a:r>
              <a:rPr lang="en-US" sz="1100" dirty="0">
                <a:solidFill>
                  <a:schemeClr val="bg1">
                    <a:lumMod val="50000"/>
                  </a:schemeClr>
                </a:solidFill>
              </a:rPr>
              <a:t>		</a:t>
            </a:r>
            <a:endParaRPr lang="en-US" dirty="0">
              <a:solidFill>
                <a:schemeClr val="bg1">
                  <a:lumMod val="50000"/>
                </a:schemeClr>
              </a:solidFill>
              <a:latin typeface="Bookman Old Style" pitchFamily="18" charset="0"/>
            </a:endParaRPr>
          </a:p>
        </p:txBody>
      </p:sp>
    </p:spTree>
    <p:extLst>
      <p:ext uri="{BB962C8B-B14F-4D97-AF65-F5344CB8AC3E}">
        <p14:creationId xmlns:p14="http://schemas.microsoft.com/office/powerpoint/2010/main" val="4072121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solidFill>
            <a:schemeClr val="accent3">
              <a:lumMod val="20000"/>
              <a:lumOff val="80000"/>
            </a:schemeClr>
          </a:solidFill>
        </p:spPr>
        <p:txBody>
          <a:bodyPr>
            <a:normAutofit fontScale="90000"/>
          </a:bodyPr>
          <a:lstStyle/>
          <a:p>
            <a:br>
              <a:rPr lang="en-US" sz="2000" dirty="0">
                <a:solidFill>
                  <a:schemeClr val="accent6">
                    <a:lumMod val="75000"/>
                  </a:schemeClr>
                </a:solidFill>
                <a:latin typeface="Britannic Bold" pitchFamily="34" charset="0"/>
              </a:rPr>
            </a:br>
            <a:r>
              <a:rPr lang="en-US" sz="2000" dirty="0">
                <a:solidFill>
                  <a:schemeClr val="accent6">
                    <a:lumMod val="75000"/>
                  </a:schemeClr>
                </a:solidFill>
                <a:latin typeface="Britannic Bold" pitchFamily="34" charset="0"/>
              </a:rPr>
              <a:t>The program should look like this:</a:t>
            </a:r>
            <a:br>
              <a:rPr lang="en-US" dirty="0"/>
            </a:br>
            <a:endParaRPr lang="ar-SA" dirty="0"/>
          </a:p>
        </p:txBody>
      </p:sp>
      <p:sp>
        <p:nvSpPr>
          <p:cNvPr id="3" name="عنصر نائب للمحتوى 2"/>
          <p:cNvSpPr>
            <a:spLocks noGrp="1"/>
          </p:cNvSpPr>
          <p:nvPr>
            <p:ph idx="1"/>
          </p:nvPr>
        </p:nvSpPr>
        <p:spPr>
          <a:xfrm>
            <a:off x="457199" y="1700808"/>
            <a:ext cx="8229600" cy="4525963"/>
          </a:xfrm>
          <a:solidFill>
            <a:schemeClr val="accent3">
              <a:lumMod val="20000"/>
              <a:lumOff val="80000"/>
            </a:schemeClr>
          </a:solidFill>
        </p:spPr>
        <p:txBody>
          <a:bodyPr>
            <a:normAutofit/>
          </a:bodyPr>
          <a:lstStyle/>
          <a:p>
            <a:pPr marL="0" indent="0">
              <a:buNone/>
            </a:pPr>
            <a:r>
              <a:rPr lang="en-US" dirty="0"/>
              <a:t>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ar-SA" dirty="0"/>
          </a:p>
          <a:p>
            <a:pPr marL="0" indent="0">
              <a:buNone/>
            </a:pPr>
            <a:endParaRPr lang="ar-SA" dirty="0"/>
          </a:p>
          <a:p>
            <a:pPr marL="0" indent="0">
              <a:buNone/>
            </a:pPr>
            <a:endParaRPr lang="ar-SA" dirty="0"/>
          </a:p>
          <a:p>
            <a:pPr marL="0" indent="0">
              <a:buNone/>
            </a:pPr>
            <a:endParaRPr lang="ar-SA" dirty="0"/>
          </a:p>
          <a:p>
            <a:pPr marL="0" indent="0">
              <a:buNone/>
            </a:pPr>
            <a:endParaRPr lang="ar-SA" dirty="0">
              <a:solidFill>
                <a:schemeClr val="accent6">
                  <a:lumMod val="75000"/>
                </a:schemeClr>
              </a:solidFill>
              <a:latin typeface="Britannic Bold" pitchFamily="34" charset="0"/>
            </a:endParaRPr>
          </a:p>
          <a:p>
            <a:pPr marL="0" indent="0">
              <a:buNone/>
            </a:pPr>
            <a:endParaRPr lang="ar-SA" dirty="0"/>
          </a:p>
        </p:txBody>
      </p:sp>
      <p:pic>
        <p:nvPicPr>
          <p:cNvPr id="4" name="صورة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3716" y="1700808"/>
            <a:ext cx="5076566" cy="4431922"/>
          </a:xfrm>
          <a:prstGeom prst="rect">
            <a:avLst/>
          </a:prstGeom>
        </p:spPr>
      </p:pic>
    </p:spTree>
    <p:extLst>
      <p:ext uri="{BB962C8B-B14F-4D97-AF65-F5344CB8AC3E}">
        <p14:creationId xmlns:p14="http://schemas.microsoft.com/office/powerpoint/2010/main" val="118150720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116632"/>
            <a:ext cx="8229600" cy="6452640"/>
          </a:xfrm>
          <a:solidFill>
            <a:schemeClr val="accent3">
              <a:lumMod val="20000"/>
              <a:lumOff val="80000"/>
            </a:schemeClr>
          </a:solidFill>
        </p:spPr>
        <p:txBody>
          <a:bodyPr>
            <a:normAutofit fontScale="77500" lnSpcReduction="20000"/>
          </a:bodyPr>
          <a:lstStyle/>
          <a:p>
            <a:pPr marL="0" indent="0" algn="l">
              <a:buNone/>
            </a:pPr>
            <a:endParaRPr lang="en-US" sz="2500" dirty="0"/>
          </a:p>
          <a:p>
            <a:pPr marL="0" indent="0" algn="ctr" rtl="0">
              <a:buNone/>
            </a:pPr>
            <a:r>
              <a:rPr lang="en-US" sz="2800" dirty="0">
                <a:solidFill>
                  <a:schemeClr val="accent6">
                    <a:lumMod val="75000"/>
                  </a:schemeClr>
                </a:solidFill>
                <a:latin typeface="Britannic Bold" pitchFamily="34" charset="0"/>
              </a:rPr>
              <a:t>When we click all the buttons, we should see something like this</a:t>
            </a:r>
            <a:r>
              <a:rPr lang="en-US" sz="2800" dirty="0"/>
              <a:t>.</a:t>
            </a:r>
          </a:p>
          <a:p>
            <a:pPr marL="0" indent="0" algn="l">
              <a:buNone/>
            </a:pPr>
            <a:endParaRPr lang="en-US" sz="2500" dirty="0"/>
          </a:p>
          <a:p>
            <a:pPr algn="l"/>
            <a:endParaRPr lang="en-US" sz="2500" dirty="0"/>
          </a:p>
          <a:p>
            <a:pPr algn="l"/>
            <a:endParaRPr lang="en-US" sz="2500" dirty="0"/>
          </a:p>
          <a:p>
            <a:pPr algn="l"/>
            <a:endParaRPr lang="en-US" sz="2500" dirty="0"/>
          </a:p>
          <a:p>
            <a:pPr marL="0" indent="0" algn="l">
              <a:buNone/>
            </a:pPr>
            <a:endParaRPr lang="en-US" sz="2900" dirty="0">
              <a:solidFill>
                <a:schemeClr val="bg1">
                  <a:lumMod val="50000"/>
                </a:schemeClr>
              </a:solidFill>
              <a:latin typeface="Bookman Old Style" pitchFamily="18" charset="0"/>
            </a:endParaRPr>
          </a:p>
          <a:p>
            <a:pPr marL="0" indent="0" algn="l">
              <a:buNone/>
            </a:pPr>
            <a:endParaRPr lang="en-US" sz="2900" dirty="0">
              <a:solidFill>
                <a:schemeClr val="bg1">
                  <a:lumMod val="50000"/>
                </a:schemeClr>
              </a:solidFill>
              <a:latin typeface="Bookman Old Style" pitchFamily="18" charset="0"/>
            </a:endParaRPr>
          </a:p>
          <a:p>
            <a:pPr marL="0" indent="0" algn="l">
              <a:buNone/>
            </a:pPr>
            <a:endParaRPr lang="en-US" sz="2900" dirty="0">
              <a:solidFill>
                <a:schemeClr val="bg1">
                  <a:lumMod val="50000"/>
                </a:schemeClr>
              </a:solidFill>
              <a:latin typeface="Bookman Old Style" pitchFamily="18" charset="0"/>
            </a:endParaRPr>
          </a:p>
          <a:p>
            <a:pPr marL="0" indent="0" algn="l">
              <a:buNone/>
            </a:pPr>
            <a:endParaRPr lang="en-US" sz="2900" dirty="0">
              <a:solidFill>
                <a:schemeClr val="bg1">
                  <a:lumMod val="50000"/>
                </a:schemeClr>
              </a:solidFill>
              <a:latin typeface="Bookman Old Style" pitchFamily="18" charset="0"/>
            </a:endParaRPr>
          </a:p>
          <a:p>
            <a:pPr marL="0" indent="0" algn="l">
              <a:buNone/>
            </a:pPr>
            <a:endParaRPr lang="en-US" sz="2900" dirty="0">
              <a:solidFill>
                <a:schemeClr val="bg1">
                  <a:lumMod val="50000"/>
                </a:schemeClr>
              </a:solidFill>
              <a:latin typeface="Bookman Old Style" pitchFamily="18" charset="0"/>
            </a:endParaRPr>
          </a:p>
          <a:p>
            <a:pPr marL="0" indent="0" algn="l">
              <a:buNone/>
            </a:pPr>
            <a:endParaRPr lang="en-US" sz="2900" dirty="0">
              <a:solidFill>
                <a:schemeClr val="bg1">
                  <a:lumMod val="50000"/>
                </a:schemeClr>
              </a:solidFill>
              <a:latin typeface="Bookman Old Style" pitchFamily="18" charset="0"/>
            </a:endParaRPr>
          </a:p>
          <a:p>
            <a:pPr marL="0" indent="0" algn="l">
              <a:buNone/>
            </a:pPr>
            <a:endParaRPr lang="en-US" sz="2900" dirty="0">
              <a:solidFill>
                <a:schemeClr val="bg1">
                  <a:lumMod val="50000"/>
                </a:schemeClr>
              </a:solidFill>
              <a:latin typeface="Bookman Old Style" pitchFamily="18" charset="0"/>
            </a:endParaRPr>
          </a:p>
          <a:p>
            <a:pPr marL="0" indent="0" algn="l">
              <a:buNone/>
            </a:pPr>
            <a:endParaRPr lang="en-US" sz="2900" dirty="0">
              <a:solidFill>
                <a:schemeClr val="bg1">
                  <a:lumMod val="50000"/>
                </a:schemeClr>
              </a:solidFill>
              <a:latin typeface="Bookman Old Style" pitchFamily="18" charset="0"/>
            </a:endParaRPr>
          </a:p>
          <a:p>
            <a:pPr marL="0" indent="0" algn="l">
              <a:buNone/>
            </a:pPr>
            <a:endParaRPr lang="en-US" sz="2900" dirty="0">
              <a:solidFill>
                <a:schemeClr val="bg1">
                  <a:lumMod val="50000"/>
                </a:schemeClr>
              </a:solidFill>
              <a:latin typeface="Bookman Old Style" pitchFamily="18" charset="0"/>
            </a:endParaRPr>
          </a:p>
          <a:p>
            <a:pPr marL="0" indent="0" algn="l">
              <a:buNone/>
            </a:pPr>
            <a:endParaRPr lang="en-US" sz="2900" dirty="0">
              <a:solidFill>
                <a:schemeClr val="bg1">
                  <a:lumMod val="50000"/>
                </a:schemeClr>
              </a:solidFill>
              <a:latin typeface="Bookman Old Style" pitchFamily="18" charset="0"/>
            </a:endParaRPr>
          </a:p>
          <a:p>
            <a:pPr marL="0" indent="0" algn="l">
              <a:buNone/>
            </a:pPr>
            <a:r>
              <a:rPr lang="en-US" sz="2900" dirty="0">
                <a:solidFill>
                  <a:schemeClr val="bg1">
                    <a:lumMod val="50000"/>
                  </a:schemeClr>
                </a:solidFill>
                <a:latin typeface="Bookman Old Style" pitchFamily="18" charset="0"/>
              </a:rPr>
              <a:t>But the program cannot recognize the same-colored blocks. In the next section, we</a:t>
            </a:r>
          </a:p>
          <a:p>
            <a:pPr marL="0" indent="0" algn="l">
              <a:buNone/>
            </a:pPr>
            <a:r>
              <a:rPr lang="en-US" sz="2900" dirty="0">
                <a:solidFill>
                  <a:schemeClr val="bg1">
                    <a:lumMod val="50000"/>
                  </a:schemeClr>
                </a:solidFill>
                <a:latin typeface="Bookman Old Style" pitchFamily="18" charset="0"/>
              </a:rPr>
              <a:t> will add the code to recognize the same-colored blocks.</a:t>
            </a:r>
          </a:p>
          <a:p>
            <a:pPr marL="0" indent="0" algn="l">
              <a:buNone/>
            </a:pPr>
            <a:r>
              <a:rPr lang="en-US" sz="2900" dirty="0">
                <a:solidFill>
                  <a:schemeClr val="bg1">
                    <a:lumMod val="50000"/>
                  </a:schemeClr>
                </a:solidFill>
                <a:latin typeface="Bookman Old Style" pitchFamily="18" charset="0"/>
              </a:rPr>
              <a:t> </a:t>
            </a:r>
            <a:endParaRPr lang="ar-SA" dirty="0"/>
          </a:p>
        </p:txBody>
      </p:sp>
      <p:pic>
        <p:nvPicPr>
          <p:cNvPr id="4" name="Picture 2"/>
          <p:cNvPicPr/>
          <p:nvPr/>
        </p:nvPicPr>
        <p:blipFill>
          <a:blip r:embed="rId2">
            <a:extLst>
              <a:ext uri="{28A0092B-C50C-407E-A947-70E740481C1C}">
                <a14:useLocalDpi xmlns:a14="http://schemas.microsoft.com/office/drawing/2010/main" val="0"/>
              </a:ext>
            </a:extLst>
          </a:blip>
          <a:stretch>
            <a:fillRect/>
          </a:stretch>
        </p:blipFill>
        <p:spPr>
          <a:xfrm>
            <a:off x="2243499" y="1060810"/>
            <a:ext cx="4527682" cy="3816424"/>
          </a:xfrm>
          <a:prstGeom prst="rect">
            <a:avLst/>
          </a:prstGeom>
        </p:spPr>
      </p:pic>
    </p:spTree>
    <p:extLst>
      <p:ext uri="{BB962C8B-B14F-4D97-AF65-F5344CB8AC3E}">
        <p14:creationId xmlns:p14="http://schemas.microsoft.com/office/powerpoint/2010/main" val="3618647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910B5-3E27-4B14-AC21-030A9CCBA63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077F216-209A-4446-B050-03B72BB9DD87}"/>
              </a:ext>
            </a:extLst>
          </p:cNvPr>
          <p:cNvSpPr>
            <a:spLocks noGrp="1"/>
          </p:cNvSpPr>
          <p:nvPr>
            <p:ph idx="1"/>
          </p:nvPr>
        </p:nvSpPr>
        <p:spPr/>
        <p:txBody>
          <a:bodyPr/>
          <a:lstStyle/>
          <a:p>
            <a:pPr algn="l" rtl="0"/>
            <a:endParaRPr lang="en-US" dirty="0"/>
          </a:p>
        </p:txBody>
      </p:sp>
      <p:sp>
        <p:nvSpPr>
          <p:cNvPr id="4" name="TextBox 3">
            <a:extLst>
              <a:ext uri="{FF2B5EF4-FFF2-40B4-BE49-F238E27FC236}">
                <a16:creationId xmlns:a16="http://schemas.microsoft.com/office/drawing/2014/main" id="{BBFB329F-63C2-4BBC-9522-6FE2C25DAA12}"/>
              </a:ext>
            </a:extLst>
          </p:cNvPr>
          <p:cNvSpPr txBox="1"/>
          <p:nvPr/>
        </p:nvSpPr>
        <p:spPr>
          <a:xfrm>
            <a:off x="457200" y="239186"/>
            <a:ext cx="8229600" cy="6200608"/>
          </a:xfrm>
          <a:prstGeom prst="rect">
            <a:avLst/>
          </a:prstGeom>
          <a:solidFill>
            <a:schemeClr val="accent3">
              <a:lumMod val="20000"/>
              <a:lumOff val="80000"/>
            </a:schemeClr>
          </a:solidFill>
        </p:spPr>
        <p:txBody>
          <a:bodyPr wrap="square" rtlCol="0">
            <a:spAutoFit/>
          </a:bodyPr>
          <a:lstStyle/>
          <a:p>
            <a:pPr marL="0" marR="0" indent="457200" algn="l" rtl="0">
              <a:lnSpc>
                <a:spcPct val="107000"/>
              </a:lnSpc>
              <a:spcBef>
                <a:spcPts val="200"/>
              </a:spcBef>
              <a:spcAft>
                <a:spcPts val="0"/>
              </a:spcAft>
            </a:pPr>
            <a:endParaRPr lang="en-US" sz="1800" b="1" dirty="0">
              <a:solidFill>
                <a:schemeClr val="accent6">
                  <a:lumMod val="75000"/>
                </a:schemeClr>
              </a:solidFill>
              <a:effectLst/>
              <a:latin typeface="Bookman Old Style" panose="02050604050505020204" pitchFamily="18" charset="0"/>
              <a:ea typeface="MS Gothic" panose="020B0609070205080204" pitchFamily="49" charset="-128"/>
              <a:cs typeface="Times New Roman" panose="02020603050405020304" pitchFamily="18" charset="0"/>
            </a:endParaRPr>
          </a:p>
          <a:p>
            <a:pPr marL="0" marR="0" indent="457200" algn="l" rtl="0">
              <a:lnSpc>
                <a:spcPct val="107000"/>
              </a:lnSpc>
              <a:spcBef>
                <a:spcPts val="200"/>
              </a:spcBef>
              <a:spcAft>
                <a:spcPts val="0"/>
              </a:spcAft>
            </a:pPr>
            <a:endParaRPr lang="en-US" b="1" dirty="0">
              <a:solidFill>
                <a:schemeClr val="accent6">
                  <a:lumMod val="75000"/>
                </a:schemeClr>
              </a:solidFill>
              <a:latin typeface="Bookman Old Style" panose="02050604050505020204" pitchFamily="18" charset="0"/>
              <a:ea typeface="MS Gothic" panose="020B0609070205080204" pitchFamily="49" charset="-128"/>
              <a:cs typeface="Times New Roman" panose="02020603050405020304" pitchFamily="18" charset="0"/>
            </a:endParaRPr>
          </a:p>
          <a:p>
            <a:pPr marL="0" marR="0" indent="457200" algn="l" rtl="0">
              <a:lnSpc>
                <a:spcPct val="107000"/>
              </a:lnSpc>
              <a:spcBef>
                <a:spcPts val="200"/>
              </a:spcBef>
              <a:spcAft>
                <a:spcPts val="0"/>
              </a:spcAft>
            </a:pPr>
            <a:endParaRPr lang="en-US" sz="1800" b="1" dirty="0">
              <a:solidFill>
                <a:schemeClr val="accent6">
                  <a:lumMod val="75000"/>
                </a:schemeClr>
              </a:solidFill>
              <a:effectLst/>
              <a:latin typeface="Bookman Old Style" panose="02050604050505020204" pitchFamily="18" charset="0"/>
              <a:ea typeface="MS Gothic" panose="020B0609070205080204" pitchFamily="49" charset="-128"/>
              <a:cs typeface="Times New Roman" panose="02020603050405020304" pitchFamily="18" charset="0"/>
            </a:endParaRPr>
          </a:p>
          <a:p>
            <a:pPr marL="0" marR="0" indent="457200" algn="l" rtl="0">
              <a:lnSpc>
                <a:spcPct val="107000"/>
              </a:lnSpc>
              <a:spcBef>
                <a:spcPts val="200"/>
              </a:spcBef>
              <a:spcAft>
                <a:spcPts val="0"/>
              </a:spcAft>
            </a:pPr>
            <a:endParaRPr lang="en-US" b="1" dirty="0">
              <a:solidFill>
                <a:schemeClr val="accent6">
                  <a:lumMod val="75000"/>
                </a:schemeClr>
              </a:solidFill>
              <a:latin typeface="Bookman Old Style" panose="02050604050505020204" pitchFamily="18" charset="0"/>
              <a:ea typeface="MS Gothic" panose="020B0609070205080204" pitchFamily="49" charset="-128"/>
              <a:cs typeface="Times New Roman" panose="02020603050405020304" pitchFamily="18" charset="0"/>
            </a:endParaRPr>
          </a:p>
          <a:p>
            <a:pPr marL="0" marR="0" indent="457200" algn="l" rtl="0">
              <a:lnSpc>
                <a:spcPct val="107000"/>
              </a:lnSpc>
              <a:spcBef>
                <a:spcPts val="200"/>
              </a:spcBef>
              <a:spcAft>
                <a:spcPts val="0"/>
              </a:spcAft>
            </a:pPr>
            <a:endParaRPr lang="en-US" sz="1800" b="1" dirty="0">
              <a:solidFill>
                <a:schemeClr val="accent6">
                  <a:lumMod val="75000"/>
                </a:schemeClr>
              </a:solidFill>
              <a:effectLst/>
              <a:latin typeface="Bookman Old Style" panose="02050604050505020204" pitchFamily="18" charset="0"/>
              <a:ea typeface="MS Gothic" panose="020B0609070205080204" pitchFamily="49" charset="-128"/>
              <a:cs typeface="Times New Roman" panose="02020603050405020304" pitchFamily="18" charset="0"/>
            </a:endParaRPr>
          </a:p>
          <a:p>
            <a:pPr marL="0" marR="0" indent="457200" algn="l" rtl="0">
              <a:lnSpc>
                <a:spcPct val="107000"/>
              </a:lnSpc>
              <a:spcBef>
                <a:spcPts val="200"/>
              </a:spcBef>
              <a:spcAft>
                <a:spcPts val="0"/>
              </a:spcAft>
            </a:pPr>
            <a:endParaRPr lang="en-US" b="1" dirty="0">
              <a:solidFill>
                <a:schemeClr val="accent6">
                  <a:lumMod val="75000"/>
                </a:schemeClr>
              </a:solidFill>
              <a:latin typeface="Bookman Old Style" panose="02050604050505020204" pitchFamily="18" charset="0"/>
              <a:ea typeface="MS Gothic" panose="020B0609070205080204" pitchFamily="49" charset="-128"/>
              <a:cs typeface="Times New Roman" panose="02020603050405020304" pitchFamily="18" charset="0"/>
            </a:endParaRPr>
          </a:p>
          <a:p>
            <a:pPr marL="0" marR="0" indent="457200" algn="l" rtl="0">
              <a:lnSpc>
                <a:spcPct val="107000"/>
              </a:lnSpc>
              <a:spcBef>
                <a:spcPts val="200"/>
              </a:spcBef>
              <a:spcAft>
                <a:spcPts val="0"/>
              </a:spcAft>
            </a:pPr>
            <a:endParaRPr lang="en-US" sz="1800" b="1" dirty="0">
              <a:solidFill>
                <a:schemeClr val="accent6">
                  <a:lumMod val="75000"/>
                </a:schemeClr>
              </a:solidFill>
              <a:effectLst/>
              <a:latin typeface="Bookman Old Style" panose="02050604050505020204" pitchFamily="18" charset="0"/>
              <a:ea typeface="MS Gothic" panose="020B0609070205080204" pitchFamily="49" charset="-128"/>
              <a:cs typeface="Times New Roman" panose="02020603050405020304" pitchFamily="18" charset="0"/>
            </a:endParaRPr>
          </a:p>
          <a:p>
            <a:pPr marL="0" marR="0" indent="457200" algn="l" rtl="0">
              <a:lnSpc>
                <a:spcPct val="107000"/>
              </a:lnSpc>
              <a:spcBef>
                <a:spcPts val="200"/>
              </a:spcBef>
              <a:spcAft>
                <a:spcPts val="0"/>
              </a:spcAft>
            </a:pPr>
            <a:r>
              <a:rPr lang="en-US" sz="1800" b="1" dirty="0">
                <a:solidFill>
                  <a:schemeClr val="accent6">
                    <a:lumMod val="75000"/>
                  </a:schemeClr>
                </a:solidFill>
                <a:effectLst/>
                <a:latin typeface="Bookman Old Style" panose="02050604050505020204" pitchFamily="18" charset="0"/>
                <a:ea typeface="MS Gothic" panose="020B0609070205080204" pitchFamily="49" charset="-128"/>
                <a:cs typeface="Times New Roman" panose="02020603050405020304" pitchFamily="18" charset="0"/>
              </a:rPr>
              <a:t>4.3 Matching the Same Colored Blocks</a:t>
            </a:r>
          </a:p>
          <a:p>
            <a:pPr marL="0" marR="0" indent="457200" algn="l" rtl="0">
              <a:lnSpc>
                <a:spcPct val="107000"/>
              </a:lnSpc>
              <a:spcBef>
                <a:spcPts val="200"/>
              </a:spcBef>
              <a:spcAft>
                <a:spcPts val="0"/>
              </a:spcAft>
            </a:pPr>
            <a:endParaRPr lang="en-US" sz="1800" b="1" dirty="0">
              <a:solidFill>
                <a:schemeClr val="accent6">
                  <a:lumMod val="75000"/>
                </a:schemeClr>
              </a:solidFill>
              <a:effectLst/>
              <a:latin typeface="Bookman Old Style" panose="02050604050505020204" pitchFamily="18" charset="0"/>
              <a:ea typeface="MS Gothic" panose="020B0609070205080204" pitchFamily="49" charset="-128"/>
              <a:cs typeface="Times New Roman" panose="02020603050405020304" pitchFamily="18" charset="0"/>
            </a:endParaRPr>
          </a:p>
          <a:p>
            <a:pPr lvl="1" indent="457200" algn="l" rtl="0">
              <a:lnSpc>
                <a:spcPct val="107000"/>
              </a:lnSpc>
              <a:spcBef>
                <a:spcPts val="200"/>
              </a:spcBef>
            </a:pPr>
            <a:r>
              <a:rPr lang="en-US" sz="1400" dirty="0">
                <a:solidFill>
                  <a:schemeClr val="tx1">
                    <a:lumMod val="50000"/>
                    <a:lumOff val="50000"/>
                  </a:schemeClr>
                </a:solidFill>
                <a:effectLst/>
                <a:latin typeface="Bookman Old Style" panose="02050604050505020204" pitchFamily="18" charset="0"/>
                <a:ea typeface="MS Gothic" panose="020B0609070205080204" pitchFamily="49" charset="-128"/>
                <a:cs typeface="Times New Roman" panose="02020603050405020304" pitchFamily="18" charset="0"/>
              </a:rPr>
              <a:t>We divided the matching of the same colored blocks into two parts: recognizing the same colored blocks and resetting the incorrect block</a:t>
            </a:r>
            <a:r>
              <a:rPr lang="en-US" sz="1400" dirty="0">
                <a:effectLst/>
                <a:latin typeface="Bookman Old Style" panose="02050604050505020204" pitchFamily="18" charset="0"/>
                <a:ea typeface="MS Gothic" panose="020B0609070205080204" pitchFamily="49" charset="-128"/>
                <a:cs typeface="Times New Roman" panose="02020603050405020304" pitchFamily="18" charset="0"/>
              </a:rPr>
              <a:t>.</a:t>
            </a:r>
          </a:p>
          <a:p>
            <a:pPr lvl="1" indent="457200" algn="l" rtl="0">
              <a:lnSpc>
                <a:spcPct val="107000"/>
              </a:lnSpc>
              <a:spcBef>
                <a:spcPts val="200"/>
              </a:spcBef>
            </a:pPr>
            <a:endParaRPr lang="en-US" sz="1400" dirty="0">
              <a:effectLst/>
              <a:latin typeface="Bookman Old Style" panose="02050604050505020204" pitchFamily="18" charset="0"/>
              <a:ea typeface="MS Gothic" panose="020B0609070205080204" pitchFamily="49" charset="-128"/>
              <a:cs typeface="Times New Roman" panose="02020603050405020304" pitchFamily="18" charset="0"/>
            </a:endParaRPr>
          </a:p>
          <a:p>
            <a:pPr algn="l" rtl="0"/>
            <a:endParaRPr lang="en-US" dirty="0"/>
          </a:p>
          <a:p>
            <a:pPr algn="l" rtl="0"/>
            <a:endParaRPr lang="en-US" dirty="0"/>
          </a:p>
          <a:p>
            <a:pPr algn="l" rtl="0"/>
            <a:endParaRPr lang="en-US" dirty="0"/>
          </a:p>
          <a:p>
            <a:pPr algn="l" rtl="0"/>
            <a:endParaRPr lang="en-US" dirty="0"/>
          </a:p>
          <a:p>
            <a:pPr algn="l" rtl="0"/>
            <a:endParaRPr lang="en-US" dirty="0"/>
          </a:p>
          <a:p>
            <a:pPr algn="l" rtl="0"/>
            <a:endParaRPr lang="en-US" dirty="0"/>
          </a:p>
          <a:p>
            <a:pPr algn="l" rtl="0"/>
            <a:endParaRPr lang="en-US" dirty="0"/>
          </a:p>
          <a:p>
            <a:pPr algn="l" rtl="0"/>
            <a:endParaRPr lang="en-US" dirty="0"/>
          </a:p>
          <a:p>
            <a:pPr algn="l" rtl="0"/>
            <a:endParaRPr lang="en-US" dirty="0"/>
          </a:p>
        </p:txBody>
      </p:sp>
    </p:spTree>
    <p:extLst>
      <p:ext uri="{BB962C8B-B14F-4D97-AF65-F5344CB8AC3E}">
        <p14:creationId xmlns:p14="http://schemas.microsoft.com/office/powerpoint/2010/main" val="3539190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910B5-3E27-4B14-AC21-030A9CCBA63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077F216-209A-4446-B050-03B72BB9DD87}"/>
              </a:ext>
            </a:extLst>
          </p:cNvPr>
          <p:cNvSpPr>
            <a:spLocks noGrp="1"/>
          </p:cNvSpPr>
          <p:nvPr>
            <p:ph idx="1"/>
          </p:nvPr>
        </p:nvSpPr>
        <p:spPr/>
        <p:txBody>
          <a:bodyPr/>
          <a:lstStyle/>
          <a:p>
            <a:pPr algn="l" rtl="0"/>
            <a:endParaRPr lang="en-US" dirty="0"/>
          </a:p>
        </p:txBody>
      </p:sp>
      <p:sp>
        <p:nvSpPr>
          <p:cNvPr id="4" name="TextBox 3">
            <a:extLst>
              <a:ext uri="{FF2B5EF4-FFF2-40B4-BE49-F238E27FC236}">
                <a16:creationId xmlns:a16="http://schemas.microsoft.com/office/drawing/2014/main" id="{BBFB329F-63C2-4BBC-9522-6FE2C25DAA12}"/>
              </a:ext>
            </a:extLst>
          </p:cNvPr>
          <p:cNvSpPr txBox="1"/>
          <p:nvPr/>
        </p:nvSpPr>
        <p:spPr>
          <a:xfrm>
            <a:off x="457200" y="239186"/>
            <a:ext cx="8229600" cy="6107634"/>
          </a:xfrm>
          <a:prstGeom prst="rect">
            <a:avLst/>
          </a:prstGeom>
          <a:solidFill>
            <a:schemeClr val="accent3">
              <a:lumMod val="20000"/>
              <a:lumOff val="80000"/>
            </a:schemeClr>
          </a:solidFill>
        </p:spPr>
        <p:txBody>
          <a:bodyPr wrap="square" rtlCol="0">
            <a:spAutoFit/>
          </a:bodyPr>
          <a:lstStyle/>
          <a:p>
            <a:pPr marL="0" marR="0" algn="just" rtl="0">
              <a:lnSpc>
                <a:spcPct val="107000"/>
              </a:lnSpc>
              <a:spcBef>
                <a:spcPts val="200"/>
              </a:spcBef>
              <a:spcAft>
                <a:spcPts val="0"/>
              </a:spcAft>
            </a:pPr>
            <a:endParaRPr lang="en-US" b="1" dirty="0">
              <a:solidFill>
                <a:schemeClr val="accent6">
                  <a:lumMod val="75000"/>
                </a:schemeClr>
              </a:solidFill>
              <a:latin typeface="Bookman Old Style" panose="02050604050505020204" pitchFamily="18" charset="0"/>
              <a:ea typeface="MS Gothic" panose="020B0609070205080204" pitchFamily="49" charset="-128"/>
              <a:cs typeface="Times New Roman" panose="02020603050405020304" pitchFamily="18" charset="0"/>
            </a:endParaRPr>
          </a:p>
          <a:p>
            <a:pPr marL="0" marR="0" algn="just" rtl="0">
              <a:lnSpc>
                <a:spcPct val="107000"/>
              </a:lnSpc>
              <a:spcBef>
                <a:spcPts val="200"/>
              </a:spcBef>
              <a:spcAft>
                <a:spcPts val="0"/>
              </a:spcAft>
            </a:pPr>
            <a:r>
              <a:rPr lang="en-US" sz="1800" b="1" dirty="0">
                <a:solidFill>
                  <a:schemeClr val="accent6">
                    <a:lumMod val="75000"/>
                  </a:schemeClr>
                </a:solidFill>
                <a:effectLst/>
                <a:latin typeface="Bookman Old Style" panose="02050604050505020204" pitchFamily="18" charset="0"/>
                <a:ea typeface="MS Gothic" panose="020B0609070205080204" pitchFamily="49" charset="-128"/>
                <a:cs typeface="Times New Roman" panose="02020603050405020304" pitchFamily="18" charset="0"/>
              </a:rPr>
              <a:t>4.3.1 Recognizing the Same Colored Blocks</a:t>
            </a:r>
          </a:p>
          <a:p>
            <a:pPr marL="457200" marR="0" indent="457200" algn="just" rtl="0">
              <a:lnSpc>
                <a:spcPct val="107000"/>
              </a:lnSpc>
              <a:spcBef>
                <a:spcPts val="0"/>
              </a:spcBef>
              <a:spcAft>
                <a:spcPts val="800"/>
              </a:spcAft>
            </a:pPr>
            <a:r>
              <a:rPr lang="en-US" sz="1600" dirty="0">
                <a:solidFill>
                  <a:schemeClr val="tx1">
                    <a:lumMod val="50000"/>
                    <a:lumOff val="50000"/>
                  </a:schemeClr>
                </a:solidFill>
                <a:effectLst/>
                <a:latin typeface="Bookman Old Style" panose="02050604050505020204" pitchFamily="18" charset="0"/>
                <a:ea typeface="Calibri" panose="020F0502020204030204" pitchFamily="34" charset="0"/>
                <a:cs typeface="Arial" panose="020B0604020202020204" pitchFamily="34" charset="0"/>
              </a:rPr>
              <a:t>When we were assigning the columns, rows, and colors to each button and canvas. We also sent the </a:t>
            </a:r>
            <a:r>
              <a:rPr lang="en-US" sz="1600" dirty="0" err="1">
                <a:solidFill>
                  <a:schemeClr val="tx1">
                    <a:lumMod val="50000"/>
                    <a:lumOff val="50000"/>
                  </a:schemeClr>
                </a:solidFill>
                <a:effectLst/>
                <a:latin typeface="Bookman Old Style" panose="02050604050505020204" pitchFamily="18" charset="0"/>
                <a:ea typeface="Calibri" panose="020F0502020204030204" pitchFamily="34" charset="0"/>
                <a:cs typeface="Arial" panose="020B0604020202020204" pitchFamily="34" charset="0"/>
              </a:rPr>
              <a:t>stored_colors</a:t>
            </a:r>
            <a:r>
              <a:rPr lang="en-US" sz="1600" dirty="0">
                <a:solidFill>
                  <a:schemeClr val="tx1">
                    <a:lumMod val="50000"/>
                    <a:lumOff val="50000"/>
                  </a:schemeClr>
                </a:solidFill>
                <a:effectLst/>
                <a:latin typeface="Bookman Old Style" panose="02050604050505020204" pitchFamily="18" charset="0"/>
                <a:ea typeface="Calibri" panose="020F0502020204030204" pitchFamily="34" charset="0"/>
                <a:cs typeface="Arial" panose="020B0604020202020204" pitchFamily="34" charset="0"/>
              </a:rPr>
              <a:t>, </a:t>
            </a:r>
            <a:r>
              <a:rPr lang="en-US" sz="1600" dirty="0" err="1">
                <a:solidFill>
                  <a:schemeClr val="tx1">
                    <a:lumMod val="50000"/>
                    <a:lumOff val="50000"/>
                  </a:schemeClr>
                </a:solidFill>
                <a:effectLst/>
                <a:latin typeface="Bookman Old Style" panose="02050604050505020204" pitchFamily="18" charset="0"/>
                <a:ea typeface="Calibri" panose="020F0502020204030204" pitchFamily="34" charset="0"/>
                <a:cs typeface="Arial" panose="020B0604020202020204" pitchFamily="34" charset="0"/>
              </a:rPr>
              <a:t>canvas_list</a:t>
            </a:r>
            <a:r>
              <a:rPr lang="en-US" sz="1600" dirty="0">
                <a:solidFill>
                  <a:schemeClr val="tx1">
                    <a:lumMod val="50000"/>
                    <a:lumOff val="50000"/>
                  </a:schemeClr>
                </a:solidFill>
                <a:effectLst/>
                <a:latin typeface="Bookman Old Style" panose="02050604050505020204" pitchFamily="18" charset="0"/>
                <a:ea typeface="Calibri" panose="020F0502020204030204" pitchFamily="34" charset="0"/>
                <a:cs typeface="Arial" panose="020B0604020202020204" pitchFamily="34" charset="0"/>
              </a:rPr>
              <a:t>, and </a:t>
            </a:r>
            <a:r>
              <a:rPr lang="en-US" sz="1600" dirty="0" err="1">
                <a:solidFill>
                  <a:schemeClr val="tx1">
                    <a:lumMod val="50000"/>
                    <a:lumOff val="50000"/>
                  </a:schemeClr>
                </a:solidFill>
                <a:effectLst/>
                <a:latin typeface="Bookman Old Style" panose="02050604050505020204" pitchFamily="18" charset="0"/>
                <a:ea typeface="Calibri" panose="020F0502020204030204" pitchFamily="34" charset="0"/>
                <a:cs typeface="Arial" panose="020B0604020202020204" pitchFamily="34" charset="0"/>
              </a:rPr>
              <a:t>matched_canvas</a:t>
            </a:r>
            <a:r>
              <a:rPr lang="en-US" sz="1600" dirty="0">
                <a:solidFill>
                  <a:schemeClr val="tx1">
                    <a:lumMod val="50000"/>
                    <a:lumOff val="50000"/>
                  </a:schemeClr>
                </a:solidFill>
                <a:effectLst/>
                <a:latin typeface="Bookman Old Style" panose="02050604050505020204" pitchFamily="18" charset="0"/>
                <a:ea typeface="Calibri" panose="020F0502020204030204" pitchFamily="34" charset="0"/>
                <a:cs typeface="Arial" panose="020B0604020202020204" pitchFamily="34" charset="0"/>
              </a:rPr>
              <a:t> to the canvas function.  In the canvas function, we have created nested if statements to recognize the same colors.</a:t>
            </a:r>
          </a:p>
          <a:p>
            <a:pPr marL="457200" marR="0" indent="457200" algn="just" rtl="0">
              <a:lnSpc>
                <a:spcPct val="107000"/>
              </a:lnSpc>
              <a:spcBef>
                <a:spcPts val="0"/>
              </a:spcBef>
              <a:spcAft>
                <a:spcPts val="800"/>
              </a:spcAft>
            </a:pPr>
            <a:r>
              <a:rPr lang="en-US" sz="1600" dirty="0">
                <a:solidFill>
                  <a:schemeClr val="tx1">
                    <a:lumMod val="50000"/>
                    <a:lumOff val="50000"/>
                  </a:schemeClr>
                </a:solidFill>
                <a:effectLst/>
                <a:latin typeface="Bookman Old Style" panose="02050604050505020204" pitchFamily="18" charset="0"/>
                <a:ea typeface="Calibri" panose="020F0502020204030204" pitchFamily="34" charset="0"/>
                <a:cs typeface="Arial" panose="020B0604020202020204" pitchFamily="34" charset="0"/>
              </a:rPr>
              <a:t>Before that, we need to create two lists that store the colors and canvases the user has clicked.</a:t>
            </a:r>
          </a:p>
          <a:p>
            <a:pPr lvl="1" indent="457200" algn="l" rtl="0">
              <a:lnSpc>
                <a:spcPct val="107000"/>
              </a:lnSpc>
              <a:spcBef>
                <a:spcPts val="200"/>
              </a:spcBef>
            </a:pPr>
            <a:endParaRPr lang="en-US" sz="1400" dirty="0">
              <a:effectLst/>
              <a:latin typeface="Bookman Old Style" panose="02050604050505020204" pitchFamily="18" charset="0"/>
              <a:ea typeface="MS Gothic" panose="020B0609070205080204" pitchFamily="49" charset="-128"/>
              <a:cs typeface="Times New Roman" panose="02020603050405020304" pitchFamily="18" charset="0"/>
            </a:endParaRPr>
          </a:p>
          <a:p>
            <a:pPr algn="l" rtl="0"/>
            <a:endParaRPr lang="en-US" dirty="0"/>
          </a:p>
          <a:p>
            <a:pPr algn="l" rtl="0"/>
            <a:r>
              <a:rPr lang="en-US" sz="1600" dirty="0">
                <a:solidFill>
                  <a:schemeClr val="tx1">
                    <a:lumMod val="50000"/>
                    <a:lumOff val="50000"/>
                  </a:schemeClr>
                </a:solidFill>
                <a:latin typeface="Bookman Old Style" panose="02050604050505020204" pitchFamily="18" charset="0"/>
              </a:rPr>
              <a:t>After the user has clicked two buttons, we then created an if statement that checks if the first color in the </a:t>
            </a:r>
            <a:r>
              <a:rPr lang="en-US" sz="1600" dirty="0" err="1">
                <a:solidFill>
                  <a:schemeClr val="tx1">
                    <a:lumMod val="50000"/>
                    <a:lumOff val="50000"/>
                  </a:schemeClr>
                </a:solidFill>
                <a:latin typeface="Bookman Old Style" panose="02050604050505020204" pitchFamily="18" charset="0"/>
              </a:rPr>
              <a:t>stored_colors</a:t>
            </a:r>
            <a:r>
              <a:rPr lang="en-US" sz="1600" dirty="0">
                <a:solidFill>
                  <a:schemeClr val="tx1">
                    <a:lumMod val="50000"/>
                    <a:lumOff val="50000"/>
                  </a:schemeClr>
                </a:solidFill>
                <a:latin typeface="Bookman Old Style" panose="02050604050505020204" pitchFamily="18" charset="0"/>
              </a:rPr>
              <a:t> is the same as the second color in the </a:t>
            </a:r>
            <a:r>
              <a:rPr lang="en-US" sz="1600" dirty="0" err="1">
                <a:solidFill>
                  <a:schemeClr val="tx1">
                    <a:lumMod val="50000"/>
                    <a:lumOff val="50000"/>
                  </a:schemeClr>
                </a:solidFill>
                <a:latin typeface="Bookman Old Style" panose="02050604050505020204" pitchFamily="18" charset="0"/>
              </a:rPr>
              <a:t>stored_colors</a:t>
            </a:r>
            <a:r>
              <a:rPr lang="en-US" sz="1600" dirty="0">
                <a:solidFill>
                  <a:schemeClr val="tx1">
                    <a:lumMod val="50000"/>
                    <a:lumOff val="50000"/>
                  </a:schemeClr>
                </a:solidFill>
                <a:latin typeface="Bookman Old Style" panose="02050604050505020204" pitchFamily="18" charset="0"/>
              </a:rPr>
              <a:t>. </a:t>
            </a:r>
          </a:p>
          <a:p>
            <a:pPr algn="l" rtl="0"/>
            <a:endParaRPr lang="en-US" sz="1600" dirty="0">
              <a:solidFill>
                <a:schemeClr val="tx1">
                  <a:lumMod val="50000"/>
                  <a:lumOff val="50000"/>
                </a:schemeClr>
              </a:solidFill>
              <a:latin typeface="Bookman Old Style" panose="02050604050505020204" pitchFamily="18" charset="0"/>
            </a:endParaRPr>
          </a:p>
          <a:p>
            <a:pPr algn="l" rtl="0"/>
            <a:r>
              <a:rPr lang="en-US" sz="1600" dirty="0">
                <a:solidFill>
                  <a:schemeClr val="tx1">
                    <a:lumMod val="50000"/>
                    <a:lumOff val="50000"/>
                  </a:schemeClr>
                </a:solidFill>
                <a:latin typeface="Bookman Old Style" panose="02050604050505020204" pitchFamily="18" charset="0"/>
              </a:rPr>
              <a:t>If the first color in the </a:t>
            </a:r>
            <a:r>
              <a:rPr lang="en-US" sz="1600" dirty="0" err="1">
                <a:solidFill>
                  <a:schemeClr val="tx1">
                    <a:lumMod val="50000"/>
                    <a:lumOff val="50000"/>
                  </a:schemeClr>
                </a:solidFill>
                <a:latin typeface="Bookman Old Style" panose="02050604050505020204" pitchFamily="18" charset="0"/>
              </a:rPr>
              <a:t>stored_colors</a:t>
            </a:r>
            <a:r>
              <a:rPr lang="en-US" sz="1600" dirty="0">
                <a:solidFill>
                  <a:schemeClr val="tx1">
                    <a:lumMod val="50000"/>
                    <a:lumOff val="50000"/>
                  </a:schemeClr>
                </a:solidFill>
                <a:latin typeface="Bookman Old Style" panose="02050604050505020204" pitchFamily="18" charset="0"/>
              </a:rPr>
              <a:t> is the same as the second color in the </a:t>
            </a:r>
            <a:r>
              <a:rPr lang="en-US" sz="1600" dirty="0" err="1">
                <a:solidFill>
                  <a:schemeClr val="tx1">
                    <a:lumMod val="50000"/>
                    <a:lumOff val="50000"/>
                  </a:schemeClr>
                </a:solidFill>
                <a:latin typeface="Bookman Old Style" panose="02050604050505020204" pitchFamily="18" charset="0"/>
              </a:rPr>
              <a:t>stored_colors</a:t>
            </a:r>
            <a:r>
              <a:rPr lang="en-US" sz="1600" dirty="0">
                <a:solidFill>
                  <a:schemeClr val="tx1">
                    <a:lumMod val="50000"/>
                    <a:lumOff val="50000"/>
                  </a:schemeClr>
                </a:solidFill>
                <a:latin typeface="Bookman Old Style" panose="02050604050505020204" pitchFamily="18" charset="0"/>
              </a:rPr>
              <a:t>, then display a message to the user that the colors match and store the canvases of those colors in the </a:t>
            </a:r>
            <a:r>
              <a:rPr lang="en-US" sz="1600" dirty="0" err="1">
                <a:solidFill>
                  <a:schemeClr val="tx1">
                    <a:lumMod val="50000"/>
                    <a:lumOff val="50000"/>
                  </a:schemeClr>
                </a:solidFill>
                <a:latin typeface="Bookman Old Style" panose="02050604050505020204" pitchFamily="18" charset="0"/>
              </a:rPr>
              <a:t>matched_colors</a:t>
            </a:r>
            <a:r>
              <a:rPr lang="en-US" sz="1600" dirty="0">
                <a:solidFill>
                  <a:schemeClr val="tx1">
                    <a:lumMod val="50000"/>
                    <a:lumOff val="50000"/>
                  </a:schemeClr>
                </a:solidFill>
                <a:latin typeface="Bookman Old Style" panose="02050604050505020204" pitchFamily="18" charset="0"/>
              </a:rPr>
              <a:t>.</a:t>
            </a:r>
          </a:p>
          <a:p>
            <a:pPr algn="l" rtl="0"/>
            <a:endParaRPr lang="en-US" sz="1600" dirty="0"/>
          </a:p>
          <a:p>
            <a:pPr algn="l" rtl="0"/>
            <a:endParaRPr lang="en-US" dirty="0"/>
          </a:p>
          <a:p>
            <a:pPr algn="l" rtl="0"/>
            <a:endParaRPr lang="en-US" dirty="0"/>
          </a:p>
          <a:p>
            <a:pPr algn="l" rtl="0"/>
            <a:endParaRPr lang="en-US" dirty="0"/>
          </a:p>
          <a:p>
            <a:pPr algn="l" rtl="0"/>
            <a:endParaRPr lang="en-US" dirty="0"/>
          </a:p>
        </p:txBody>
      </p:sp>
      <p:sp>
        <p:nvSpPr>
          <p:cNvPr id="5" name="TextBox 4">
            <a:extLst>
              <a:ext uri="{FF2B5EF4-FFF2-40B4-BE49-F238E27FC236}">
                <a16:creationId xmlns:a16="http://schemas.microsoft.com/office/drawing/2014/main" id="{63FDCBFF-DA5F-4370-ADB5-A89C74EDA4BD}"/>
              </a:ext>
            </a:extLst>
          </p:cNvPr>
          <p:cNvSpPr txBox="1"/>
          <p:nvPr/>
        </p:nvSpPr>
        <p:spPr>
          <a:xfrm>
            <a:off x="457200" y="2636912"/>
            <a:ext cx="8229600" cy="523220"/>
          </a:xfrm>
          <a:prstGeom prst="rect">
            <a:avLst/>
          </a:prstGeom>
          <a:solidFill>
            <a:schemeClr val="tx2">
              <a:lumMod val="20000"/>
              <a:lumOff val="80000"/>
            </a:schemeClr>
          </a:solidFill>
        </p:spPr>
        <p:txBody>
          <a:bodyPr wrap="square" rtlCol="0">
            <a:spAutoFit/>
          </a:bodyPr>
          <a:lstStyle/>
          <a:p>
            <a:pPr algn="l" rtl="0"/>
            <a:r>
              <a:rPr lang="en-US" sz="1400" dirty="0" err="1">
                <a:solidFill>
                  <a:schemeClr val="bg1">
                    <a:lumMod val="50000"/>
                  </a:schemeClr>
                </a:solidFill>
                <a:latin typeface="Bookman Old Style" pitchFamily="18" charset="0"/>
              </a:rPr>
              <a:t>canvas_list.append</a:t>
            </a:r>
            <a:r>
              <a:rPr lang="en-US" sz="1400" dirty="0">
                <a:solidFill>
                  <a:schemeClr val="bg1">
                    <a:lumMod val="50000"/>
                  </a:schemeClr>
                </a:solidFill>
                <a:latin typeface="Bookman Old Style" pitchFamily="18" charset="0"/>
              </a:rPr>
              <a:t>(canvas)</a:t>
            </a:r>
            <a:br>
              <a:rPr lang="en-US" sz="1400" dirty="0">
                <a:solidFill>
                  <a:schemeClr val="bg1">
                    <a:lumMod val="50000"/>
                  </a:schemeClr>
                </a:solidFill>
                <a:latin typeface="Bookman Old Style" pitchFamily="18" charset="0"/>
              </a:rPr>
            </a:br>
            <a:r>
              <a:rPr lang="en-US" sz="1400" dirty="0" err="1">
                <a:solidFill>
                  <a:schemeClr val="bg1">
                    <a:lumMod val="50000"/>
                  </a:schemeClr>
                </a:solidFill>
                <a:latin typeface="Bookman Old Style" pitchFamily="18" charset="0"/>
              </a:rPr>
              <a:t>stored_colors.append</a:t>
            </a:r>
            <a:r>
              <a:rPr lang="en-US" sz="1400" dirty="0">
                <a:solidFill>
                  <a:schemeClr val="bg1">
                    <a:lumMod val="50000"/>
                  </a:schemeClr>
                </a:solidFill>
                <a:latin typeface="Bookman Old Style" pitchFamily="18" charset="0"/>
              </a:rPr>
              <a:t>(color)  </a:t>
            </a:r>
          </a:p>
        </p:txBody>
      </p:sp>
      <p:sp>
        <p:nvSpPr>
          <p:cNvPr id="6" name="TextBox 5">
            <a:extLst>
              <a:ext uri="{FF2B5EF4-FFF2-40B4-BE49-F238E27FC236}">
                <a16:creationId xmlns:a16="http://schemas.microsoft.com/office/drawing/2014/main" id="{25DE9B41-941D-4724-A1EF-46FE2FC7495D}"/>
              </a:ext>
            </a:extLst>
          </p:cNvPr>
          <p:cNvSpPr txBox="1"/>
          <p:nvPr/>
        </p:nvSpPr>
        <p:spPr>
          <a:xfrm>
            <a:off x="457200" y="5018376"/>
            <a:ext cx="8229600" cy="1600438"/>
          </a:xfrm>
          <a:prstGeom prst="rect">
            <a:avLst/>
          </a:prstGeom>
          <a:solidFill>
            <a:schemeClr val="tx2">
              <a:lumMod val="20000"/>
              <a:lumOff val="80000"/>
            </a:schemeClr>
          </a:solidFill>
        </p:spPr>
        <p:txBody>
          <a:bodyPr wrap="square" rtlCol="0">
            <a:spAutoFit/>
          </a:bodyPr>
          <a:lstStyle/>
          <a:p>
            <a:pPr algn="l" rtl="0"/>
            <a:r>
              <a:rPr lang="en-US" sz="1400" dirty="0">
                <a:solidFill>
                  <a:schemeClr val="bg1">
                    <a:lumMod val="50000"/>
                  </a:schemeClr>
                </a:solidFill>
                <a:latin typeface="Bookman Old Style" pitchFamily="18" charset="0"/>
              </a:rPr>
              <a:t>if </a:t>
            </a:r>
            <a:r>
              <a:rPr lang="en-US" sz="1400" dirty="0" err="1">
                <a:solidFill>
                  <a:schemeClr val="bg1">
                    <a:lumMod val="50000"/>
                  </a:schemeClr>
                </a:solidFill>
                <a:latin typeface="Bookman Old Style" pitchFamily="18" charset="0"/>
              </a:rPr>
              <a:t>len</a:t>
            </a:r>
            <a:r>
              <a:rPr lang="en-US" sz="1400" dirty="0">
                <a:solidFill>
                  <a:schemeClr val="bg1">
                    <a:lumMod val="50000"/>
                  </a:schemeClr>
                </a:solidFill>
                <a:latin typeface="Bookman Old Style" pitchFamily="18" charset="0"/>
              </a:rPr>
              <a:t>(</a:t>
            </a:r>
            <a:r>
              <a:rPr lang="en-US" sz="1400" dirty="0" err="1">
                <a:solidFill>
                  <a:schemeClr val="bg1">
                    <a:lumMod val="50000"/>
                  </a:schemeClr>
                </a:solidFill>
                <a:latin typeface="Bookman Old Style" pitchFamily="18" charset="0"/>
              </a:rPr>
              <a:t>canvas_list</a:t>
            </a:r>
            <a:r>
              <a:rPr lang="en-US" sz="1400" dirty="0">
                <a:solidFill>
                  <a:schemeClr val="bg1">
                    <a:lumMod val="50000"/>
                  </a:schemeClr>
                </a:solidFill>
                <a:latin typeface="Bookman Old Style" pitchFamily="18" charset="0"/>
              </a:rPr>
              <a:t>) == 2:</a:t>
            </a:r>
          </a:p>
          <a:p>
            <a:pPr algn="l" rtl="0"/>
            <a:endParaRPr lang="en-US" sz="1400" dirty="0">
              <a:solidFill>
                <a:schemeClr val="bg1">
                  <a:lumMod val="50000"/>
                </a:schemeClr>
              </a:solidFill>
              <a:latin typeface="Bookman Old Style" pitchFamily="18" charset="0"/>
            </a:endParaRPr>
          </a:p>
          <a:p>
            <a:pPr algn="l" rtl="0"/>
            <a:r>
              <a:rPr lang="en-US" sz="1400" dirty="0">
                <a:solidFill>
                  <a:schemeClr val="bg1">
                    <a:lumMod val="50000"/>
                  </a:schemeClr>
                </a:solidFill>
                <a:latin typeface="Bookman Old Style" pitchFamily="18" charset="0"/>
              </a:rPr>
              <a:t>    if </a:t>
            </a:r>
            <a:r>
              <a:rPr lang="en-US" sz="1400" dirty="0" err="1">
                <a:solidFill>
                  <a:schemeClr val="bg1">
                    <a:lumMod val="50000"/>
                  </a:schemeClr>
                </a:solidFill>
                <a:latin typeface="Bookman Old Style" pitchFamily="18" charset="0"/>
              </a:rPr>
              <a:t>stored_colors</a:t>
            </a:r>
            <a:r>
              <a:rPr lang="en-US" sz="1400" dirty="0">
                <a:solidFill>
                  <a:schemeClr val="bg1">
                    <a:lumMod val="50000"/>
                  </a:schemeClr>
                </a:solidFill>
                <a:latin typeface="Bookman Old Style" pitchFamily="18" charset="0"/>
              </a:rPr>
              <a:t>[0] == </a:t>
            </a:r>
            <a:r>
              <a:rPr lang="en-US" sz="1400" dirty="0" err="1">
                <a:solidFill>
                  <a:schemeClr val="bg1">
                    <a:lumMod val="50000"/>
                  </a:schemeClr>
                </a:solidFill>
                <a:latin typeface="Bookman Old Style" pitchFamily="18" charset="0"/>
              </a:rPr>
              <a:t>stored_colors</a:t>
            </a:r>
            <a:r>
              <a:rPr lang="en-US" sz="1400" dirty="0">
                <a:solidFill>
                  <a:schemeClr val="bg1">
                    <a:lumMod val="50000"/>
                  </a:schemeClr>
                </a:solidFill>
                <a:latin typeface="Bookman Old Style" pitchFamily="18" charset="0"/>
              </a:rPr>
              <a:t>[1]:</a:t>
            </a:r>
          </a:p>
          <a:p>
            <a:pPr algn="l" rtl="0"/>
            <a:endParaRPr lang="en-US" sz="1400" dirty="0">
              <a:solidFill>
                <a:schemeClr val="bg1">
                  <a:lumMod val="50000"/>
                </a:schemeClr>
              </a:solidFill>
              <a:latin typeface="Bookman Old Style" pitchFamily="18" charset="0"/>
            </a:endParaRPr>
          </a:p>
          <a:p>
            <a:pPr algn="l" rtl="0"/>
            <a:r>
              <a:rPr lang="en-US" sz="1400" dirty="0">
                <a:solidFill>
                  <a:schemeClr val="bg1">
                    <a:lumMod val="50000"/>
                  </a:schemeClr>
                </a:solidFill>
                <a:latin typeface="Bookman Old Style" pitchFamily="18" charset="0"/>
              </a:rPr>
              <a:t>        </a:t>
            </a:r>
            <a:r>
              <a:rPr lang="en-US" sz="1400" dirty="0" err="1">
                <a:solidFill>
                  <a:schemeClr val="bg1">
                    <a:lumMod val="50000"/>
                  </a:schemeClr>
                </a:solidFill>
                <a:latin typeface="Bookman Old Style" pitchFamily="18" charset="0"/>
              </a:rPr>
              <a:t>messagebox.showinfo</a:t>
            </a:r>
            <a:r>
              <a:rPr lang="en-US" sz="1400" dirty="0">
                <a:solidFill>
                  <a:schemeClr val="bg1">
                    <a:lumMod val="50000"/>
                  </a:schemeClr>
                </a:solidFill>
                <a:latin typeface="Bookman Old Style" pitchFamily="18" charset="0"/>
              </a:rPr>
              <a:t>("Colors Match", "Colors Matched Successfully")</a:t>
            </a:r>
          </a:p>
          <a:p>
            <a:pPr algn="l" rtl="0"/>
            <a:endParaRPr lang="en-US" sz="1400" dirty="0">
              <a:solidFill>
                <a:schemeClr val="bg1">
                  <a:lumMod val="50000"/>
                </a:schemeClr>
              </a:solidFill>
              <a:latin typeface="Bookman Old Style" pitchFamily="18" charset="0"/>
            </a:endParaRPr>
          </a:p>
          <a:p>
            <a:pPr algn="l" rtl="0"/>
            <a:r>
              <a:rPr lang="en-US" sz="1400" dirty="0">
                <a:solidFill>
                  <a:schemeClr val="bg1">
                    <a:lumMod val="50000"/>
                  </a:schemeClr>
                </a:solidFill>
                <a:latin typeface="Bookman Old Style" pitchFamily="18" charset="0"/>
              </a:rPr>
              <a:t>        </a:t>
            </a:r>
            <a:r>
              <a:rPr lang="en-US" sz="1400" dirty="0" err="1">
                <a:solidFill>
                  <a:schemeClr val="bg1">
                    <a:lumMod val="50000"/>
                  </a:schemeClr>
                </a:solidFill>
                <a:latin typeface="Bookman Old Style" pitchFamily="18" charset="0"/>
              </a:rPr>
              <a:t>matched_canvas</a:t>
            </a:r>
            <a:r>
              <a:rPr lang="en-US" sz="1400" dirty="0">
                <a:solidFill>
                  <a:schemeClr val="bg1">
                    <a:lumMod val="50000"/>
                  </a:schemeClr>
                </a:solidFill>
                <a:latin typeface="Bookman Old Style" pitchFamily="18" charset="0"/>
              </a:rPr>
              <a:t> += </a:t>
            </a:r>
            <a:r>
              <a:rPr lang="en-US" sz="1400" dirty="0" err="1">
                <a:solidFill>
                  <a:schemeClr val="bg1">
                    <a:lumMod val="50000"/>
                  </a:schemeClr>
                </a:solidFill>
                <a:latin typeface="Bookman Old Style" pitchFamily="18" charset="0"/>
              </a:rPr>
              <a:t>canvas_list</a:t>
            </a:r>
            <a:endParaRPr lang="en-US" sz="1400" dirty="0">
              <a:solidFill>
                <a:schemeClr val="bg1">
                  <a:lumMod val="50000"/>
                </a:schemeClr>
              </a:solidFill>
              <a:latin typeface="Bookman Old Style" pitchFamily="18" charset="0"/>
            </a:endParaRPr>
          </a:p>
        </p:txBody>
      </p:sp>
    </p:spTree>
    <p:extLst>
      <p:ext uri="{BB962C8B-B14F-4D97-AF65-F5344CB8AC3E}">
        <p14:creationId xmlns:p14="http://schemas.microsoft.com/office/powerpoint/2010/main" val="3694903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65653" y="260648"/>
            <a:ext cx="8229600" cy="6192688"/>
          </a:xfrm>
          <a:solidFill>
            <a:schemeClr val="accent3">
              <a:lumMod val="20000"/>
              <a:lumOff val="80000"/>
            </a:schemeClr>
          </a:solidFill>
        </p:spPr>
        <p:txBody>
          <a:bodyPr>
            <a:noAutofit/>
          </a:bodyPr>
          <a:lstStyle/>
          <a:p>
            <a:pPr algn="l" rtl="0"/>
            <a:r>
              <a:rPr lang="en-US" sz="1800" dirty="0">
                <a:solidFill>
                  <a:schemeClr val="accent6">
                    <a:lumMod val="75000"/>
                  </a:schemeClr>
                </a:solidFill>
                <a:effectLst/>
                <a:latin typeface="Bookman Old Style" panose="02050604050505020204" pitchFamily="18" charset="0"/>
                <a:ea typeface="Calibri" panose="020F0502020204030204" pitchFamily="34" charset="0"/>
                <a:cs typeface="Arial" panose="020B0604020202020204" pitchFamily="34" charset="0"/>
              </a:rPr>
              <a:t>4.3.2 Deleting the Incorrect Blocks</a:t>
            </a:r>
            <a:br>
              <a:rPr lang="en-US" sz="1800" dirty="0">
                <a:solidFill>
                  <a:schemeClr val="accent6">
                    <a:lumMod val="75000"/>
                  </a:schemeClr>
                </a:solidFill>
                <a:effectLst/>
                <a:latin typeface="Bookman Old Style" panose="02050604050505020204" pitchFamily="18" charset="0"/>
                <a:ea typeface="Calibri" panose="020F0502020204030204" pitchFamily="34" charset="0"/>
                <a:cs typeface="Arial" panose="020B0604020202020204" pitchFamily="34" charset="0"/>
              </a:rPr>
            </a:br>
            <a:br>
              <a:rPr lang="en-US" sz="1400" dirty="0">
                <a:solidFill>
                  <a:schemeClr val="bg1">
                    <a:lumMod val="50000"/>
                  </a:schemeClr>
                </a:solidFill>
                <a:latin typeface="Bookman Old Style" pitchFamily="18" charset="0"/>
              </a:rPr>
            </a:br>
            <a:r>
              <a:rPr lang="en-US" sz="1400" dirty="0">
                <a:solidFill>
                  <a:schemeClr val="bg1">
                    <a:lumMod val="50000"/>
                  </a:schemeClr>
                </a:solidFill>
                <a:latin typeface="Bookman Old Style" pitchFamily="18" charset="0"/>
              </a:rPr>
              <a:t>If false, then display a message to the user that the colors do not match and then create a for loop which removes the canvases from </a:t>
            </a:r>
            <a:r>
              <a:rPr lang="en-US" sz="1400" dirty="0" err="1">
                <a:solidFill>
                  <a:schemeClr val="bg1">
                    <a:lumMod val="50000"/>
                  </a:schemeClr>
                </a:solidFill>
                <a:latin typeface="Bookman Old Style" pitchFamily="18" charset="0"/>
              </a:rPr>
              <a:t>matched_colors</a:t>
            </a:r>
            <a:r>
              <a:rPr lang="en-US" sz="1400" dirty="0">
                <a:solidFill>
                  <a:schemeClr val="bg1">
                    <a:lumMod val="50000"/>
                  </a:schemeClr>
                </a:solidFill>
                <a:latin typeface="Bookman Old Style" pitchFamily="18" charset="0"/>
              </a:rPr>
              <a:t>  in the </a:t>
            </a:r>
            <a:r>
              <a:rPr lang="en-US" sz="1400" dirty="0" err="1">
                <a:solidFill>
                  <a:schemeClr val="bg1">
                    <a:lumMod val="50000"/>
                  </a:schemeClr>
                </a:solidFill>
                <a:latin typeface="Bookman Old Style" pitchFamily="18" charset="0"/>
              </a:rPr>
              <a:t>canvas_list</a:t>
            </a:r>
            <a:r>
              <a:rPr lang="en-US" sz="1400" dirty="0">
                <a:solidFill>
                  <a:schemeClr val="bg1">
                    <a:lumMod val="50000"/>
                  </a:schemeClr>
                </a:solidFill>
                <a:latin typeface="Bookman Old Style" pitchFamily="18" charset="0"/>
              </a:rPr>
              <a:t>. We do this because we do not want to delete the canvas which the user has matched correctly. </a:t>
            </a:r>
            <a:br>
              <a:rPr lang="en-US" sz="1400" dirty="0">
                <a:solidFill>
                  <a:schemeClr val="bg1">
                    <a:lumMod val="50000"/>
                  </a:schemeClr>
                </a:solidFill>
                <a:latin typeface="Bookman Old Style" pitchFamily="18" charset="0"/>
              </a:rPr>
            </a:br>
            <a:br>
              <a:rPr lang="en-US" sz="1400" dirty="0">
                <a:solidFill>
                  <a:schemeClr val="bg1">
                    <a:lumMod val="50000"/>
                  </a:schemeClr>
                </a:solidFill>
                <a:latin typeface="Bookman Old Style" pitchFamily="18" charset="0"/>
              </a:rPr>
            </a:br>
            <a:br>
              <a:rPr lang="en-US" sz="1400" dirty="0">
                <a:solidFill>
                  <a:schemeClr val="bg1">
                    <a:lumMod val="50000"/>
                  </a:schemeClr>
                </a:solidFill>
                <a:latin typeface="Bookman Old Style" pitchFamily="18" charset="0"/>
              </a:rPr>
            </a:br>
            <a:br>
              <a:rPr lang="en-US" sz="1400" dirty="0">
                <a:solidFill>
                  <a:schemeClr val="bg1">
                    <a:lumMod val="50000"/>
                  </a:schemeClr>
                </a:solidFill>
                <a:latin typeface="Bookman Old Style" pitchFamily="18" charset="0"/>
              </a:rPr>
            </a:br>
            <a:br>
              <a:rPr lang="en-US" sz="1400" dirty="0">
                <a:solidFill>
                  <a:schemeClr val="bg1">
                    <a:lumMod val="50000"/>
                  </a:schemeClr>
                </a:solidFill>
                <a:latin typeface="Bookman Old Style" pitchFamily="18" charset="0"/>
              </a:rPr>
            </a:br>
            <a:br>
              <a:rPr lang="en-US" sz="1400" dirty="0">
                <a:solidFill>
                  <a:schemeClr val="bg1">
                    <a:lumMod val="50000"/>
                  </a:schemeClr>
                </a:solidFill>
                <a:latin typeface="Bookman Old Style" pitchFamily="18" charset="0"/>
              </a:rPr>
            </a:br>
            <a:br>
              <a:rPr lang="en-US" sz="1400" dirty="0">
                <a:solidFill>
                  <a:schemeClr val="bg1">
                    <a:lumMod val="50000"/>
                  </a:schemeClr>
                </a:solidFill>
                <a:latin typeface="Bookman Old Style" pitchFamily="18" charset="0"/>
              </a:rPr>
            </a:br>
            <a:br>
              <a:rPr lang="en-US" sz="1400" dirty="0">
                <a:solidFill>
                  <a:schemeClr val="bg1">
                    <a:lumMod val="50000"/>
                  </a:schemeClr>
                </a:solidFill>
                <a:latin typeface="Bookman Old Style" pitchFamily="18" charset="0"/>
              </a:rPr>
            </a:br>
            <a:br>
              <a:rPr lang="en-US" sz="1400" i="1" dirty="0">
                <a:solidFill>
                  <a:schemeClr val="bg1">
                    <a:lumMod val="50000"/>
                  </a:schemeClr>
                </a:solidFill>
                <a:latin typeface="Bookman Old Style" pitchFamily="18" charset="0"/>
              </a:rPr>
            </a:br>
            <a:br>
              <a:rPr lang="en-US" sz="1400" i="1" dirty="0">
                <a:solidFill>
                  <a:schemeClr val="bg1">
                    <a:lumMod val="50000"/>
                  </a:schemeClr>
                </a:solidFill>
                <a:latin typeface="Bookman Old Style" pitchFamily="18" charset="0"/>
              </a:rPr>
            </a:br>
            <a:br>
              <a:rPr lang="en-US" sz="1400" i="1" dirty="0">
                <a:solidFill>
                  <a:schemeClr val="bg1">
                    <a:lumMod val="50000"/>
                  </a:schemeClr>
                </a:solidFill>
                <a:latin typeface="Bookman Old Style" pitchFamily="18" charset="0"/>
              </a:rPr>
            </a:br>
            <a:br>
              <a:rPr lang="en-US" sz="1400" i="1" dirty="0">
                <a:solidFill>
                  <a:schemeClr val="bg1">
                    <a:lumMod val="50000"/>
                  </a:schemeClr>
                </a:solidFill>
                <a:latin typeface="Bookman Old Style" pitchFamily="18" charset="0"/>
              </a:rPr>
            </a:br>
            <a:r>
              <a:rPr lang="en-US" sz="1400" dirty="0">
                <a:solidFill>
                  <a:schemeClr val="bg1">
                    <a:lumMod val="50000"/>
                  </a:schemeClr>
                </a:solidFill>
                <a:latin typeface="Bookman Old Style" pitchFamily="18" charset="0"/>
              </a:rPr>
              <a:t>Finally, we have the canvases that the user did not match correctly, we need to reset the canvases that the user has picked incorrectly then reset the </a:t>
            </a:r>
            <a:r>
              <a:rPr lang="en-US" sz="1400" dirty="0" err="1">
                <a:solidFill>
                  <a:schemeClr val="bg1">
                    <a:lumMod val="50000"/>
                  </a:schemeClr>
                </a:solidFill>
                <a:latin typeface="Bookman Old Style" pitchFamily="18" charset="0"/>
              </a:rPr>
              <a:t>canvas_list</a:t>
            </a:r>
            <a:r>
              <a:rPr lang="en-US" sz="1400" dirty="0">
                <a:solidFill>
                  <a:schemeClr val="bg1">
                    <a:lumMod val="50000"/>
                  </a:schemeClr>
                </a:solidFill>
                <a:latin typeface="Bookman Old Style" pitchFamily="18" charset="0"/>
              </a:rPr>
              <a:t> and </a:t>
            </a:r>
            <a:r>
              <a:rPr lang="en-US" sz="1400" dirty="0" err="1">
                <a:solidFill>
                  <a:schemeClr val="bg1">
                    <a:lumMod val="50000"/>
                  </a:schemeClr>
                </a:solidFill>
                <a:latin typeface="Bookman Old Style" pitchFamily="18" charset="0"/>
              </a:rPr>
              <a:t>stored_colors</a:t>
            </a:r>
            <a:r>
              <a:rPr lang="en-US" sz="1400" dirty="0">
                <a:solidFill>
                  <a:schemeClr val="bg1">
                    <a:lumMod val="50000"/>
                  </a:schemeClr>
                </a:solidFill>
                <a:latin typeface="Bookman Old Style" pitchFamily="18" charset="0"/>
              </a:rPr>
              <a:t> and return the two lists.</a:t>
            </a:r>
            <a:br>
              <a:rPr lang="en-US" sz="1400" dirty="0">
                <a:solidFill>
                  <a:schemeClr val="bg1">
                    <a:lumMod val="50000"/>
                  </a:schemeClr>
                </a:solidFill>
                <a:latin typeface="Bookman Old Style" pitchFamily="18" charset="0"/>
              </a:rPr>
            </a:br>
            <a:br>
              <a:rPr lang="en-US" sz="1400" dirty="0">
                <a:solidFill>
                  <a:schemeClr val="bg1">
                    <a:lumMod val="50000"/>
                  </a:schemeClr>
                </a:solidFill>
                <a:latin typeface="Bookman Old Style" pitchFamily="18" charset="0"/>
              </a:rPr>
            </a:br>
            <a:br>
              <a:rPr lang="en-US" sz="1400" dirty="0">
                <a:solidFill>
                  <a:schemeClr val="bg1">
                    <a:lumMod val="50000"/>
                  </a:schemeClr>
                </a:solidFill>
                <a:latin typeface="Bookman Old Style" pitchFamily="18" charset="0"/>
              </a:rPr>
            </a:br>
            <a:br>
              <a:rPr lang="en-US" sz="1400" dirty="0">
                <a:solidFill>
                  <a:schemeClr val="bg1">
                    <a:lumMod val="50000"/>
                  </a:schemeClr>
                </a:solidFill>
                <a:latin typeface="Bookman Old Style" pitchFamily="18" charset="0"/>
              </a:rPr>
            </a:br>
            <a:br>
              <a:rPr lang="en-US" sz="1400" dirty="0">
                <a:solidFill>
                  <a:schemeClr val="bg1">
                    <a:lumMod val="50000"/>
                  </a:schemeClr>
                </a:solidFill>
                <a:latin typeface="Bookman Old Style" pitchFamily="18" charset="0"/>
              </a:rPr>
            </a:br>
            <a:br>
              <a:rPr lang="en-US" sz="1400" dirty="0">
                <a:solidFill>
                  <a:schemeClr val="bg1">
                    <a:lumMod val="50000"/>
                  </a:schemeClr>
                </a:solidFill>
                <a:latin typeface="Bookman Old Style" pitchFamily="18" charset="0"/>
              </a:rPr>
            </a:br>
            <a:br>
              <a:rPr lang="en-US" sz="1400" dirty="0">
                <a:solidFill>
                  <a:schemeClr val="bg1">
                    <a:lumMod val="50000"/>
                  </a:schemeClr>
                </a:solidFill>
                <a:latin typeface="Bookman Old Style" pitchFamily="18" charset="0"/>
              </a:rPr>
            </a:br>
            <a:br>
              <a:rPr lang="en-US" sz="1400" dirty="0">
                <a:solidFill>
                  <a:schemeClr val="bg1">
                    <a:lumMod val="50000"/>
                  </a:schemeClr>
                </a:solidFill>
                <a:latin typeface="Bookman Old Style" pitchFamily="18" charset="0"/>
              </a:rPr>
            </a:br>
            <a:br>
              <a:rPr lang="en-US" sz="1400" dirty="0">
                <a:solidFill>
                  <a:schemeClr val="bg1">
                    <a:lumMod val="50000"/>
                  </a:schemeClr>
                </a:solidFill>
                <a:latin typeface="Bookman Old Style" pitchFamily="18" charset="0"/>
              </a:rPr>
            </a:br>
            <a:br>
              <a:rPr lang="en-US" sz="1400" dirty="0">
                <a:solidFill>
                  <a:schemeClr val="bg1">
                    <a:lumMod val="50000"/>
                  </a:schemeClr>
                </a:solidFill>
                <a:latin typeface="Bookman Old Style" pitchFamily="18" charset="0"/>
              </a:rPr>
            </a:br>
            <a:endParaRPr lang="ar-SA" sz="1400" dirty="0">
              <a:solidFill>
                <a:schemeClr val="bg1">
                  <a:lumMod val="50000"/>
                </a:schemeClr>
              </a:solidFill>
              <a:latin typeface="Bookman Old Style" pitchFamily="18" charset="0"/>
            </a:endParaRPr>
          </a:p>
        </p:txBody>
      </p:sp>
      <p:sp>
        <p:nvSpPr>
          <p:cNvPr id="3" name="TextBox 2">
            <a:extLst>
              <a:ext uri="{FF2B5EF4-FFF2-40B4-BE49-F238E27FC236}">
                <a16:creationId xmlns:a16="http://schemas.microsoft.com/office/drawing/2014/main" id="{152D8B1E-4AF2-4946-B184-2D86F38A30C4}"/>
              </a:ext>
            </a:extLst>
          </p:cNvPr>
          <p:cNvSpPr txBox="1"/>
          <p:nvPr/>
        </p:nvSpPr>
        <p:spPr>
          <a:xfrm>
            <a:off x="465653" y="1583875"/>
            <a:ext cx="8249445" cy="1815882"/>
          </a:xfrm>
          <a:prstGeom prst="rect">
            <a:avLst/>
          </a:prstGeom>
          <a:solidFill>
            <a:schemeClr val="tx2">
              <a:lumMod val="20000"/>
              <a:lumOff val="80000"/>
            </a:schemeClr>
          </a:solidFill>
        </p:spPr>
        <p:txBody>
          <a:bodyPr wrap="square" rtlCol="0">
            <a:spAutoFit/>
          </a:bodyPr>
          <a:lstStyle/>
          <a:p>
            <a:pPr algn="l" rtl="0"/>
            <a:r>
              <a:rPr lang="en-US" sz="1400" i="1" dirty="0">
                <a:solidFill>
                  <a:schemeClr val="bg1">
                    <a:lumMod val="50000"/>
                  </a:schemeClr>
                </a:solidFill>
                <a:latin typeface="Bookman Old Style" pitchFamily="18" charset="0"/>
              </a:rPr>
              <a:t>else</a:t>
            </a:r>
            <a:r>
              <a:rPr lang="en-US" sz="1400" dirty="0">
                <a:solidFill>
                  <a:schemeClr val="bg1">
                    <a:lumMod val="50000"/>
                  </a:schemeClr>
                </a:solidFill>
                <a:latin typeface="Bookman Old Style" pitchFamily="18" charset="0"/>
              </a:rPr>
              <a:t>:</a:t>
            </a:r>
            <a:br>
              <a:rPr lang="en-US" sz="1400" dirty="0">
                <a:solidFill>
                  <a:schemeClr val="bg1">
                    <a:lumMod val="50000"/>
                  </a:schemeClr>
                </a:solidFill>
                <a:latin typeface="Bookman Old Style" pitchFamily="18" charset="0"/>
              </a:rPr>
            </a:br>
            <a:r>
              <a:rPr lang="en-US" sz="1400" dirty="0">
                <a:solidFill>
                  <a:schemeClr val="bg1">
                    <a:lumMod val="50000"/>
                  </a:schemeClr>
                </a:solidFill>
                <a:latin typeface="Bookman Old Style" pitchFamily="18" charset="0"/>
              </a:rPr>
              <a:t>    </a:t>
            </a:r>
            <a:r>
              <a:rPr lang="en-US" sz="1400" dirty="0" err="1">
                <a:solidFill>
                  <a:schemeClr val="bg1">
                    <a:lumMod val="50000"/>
                  </a:schemeClr>
                </a:solidFill>
                <a:latin typeface="Bookman Old Style" pitchFamily="18" charset="0"/>
              </a:rPr>
              <a:t>messagebox.showinfo</a:t>
            </a:r>
            <a:r>
              <a:rPr lang="en-US" sz="1400" dirty="0">
                <a:solidFill>
                  <a:schemeClr val="bg1">
                    <a:lumMod val="50000"/>
                  </a:schemeClr>
                </a:solidFill>
                <a:latin typeface="Bookman Old Style" pitchFamily="18" charset="0"/>
              </a:rPr>
              <a:t>("Color Match", "Colors do not match")</a:t>
            </a:r>
            <a:br>
              <a:rPr lang="en-US" sz="1400" dirty="0">
                <a:solidFill>
                  <a:schemeClr val="bg1">
                    <a:lumMod val="50000"/>
                  </a:schemeClr>
                </a:solidFill>
                <a:latin typeface="Bookman Old Style" pitchFamily="18" charset="0"/>
              </a:rPr>
            </a:br>
            <a:br>
              <a:rPr lang="en-US" sz="1400" dirty="0">
                <a:solidFill>
                  <a:schemeClr val="bg1">
                    <a:lumMod val="50000"/>
                  </a:schemeClr>
                </a:solidFill>
                <a:latin typeface="Bookman Old Style" pitchFamily="18" charset="0"/>
              </a:rPr>
            </a:br>
            <a:r>
              <a:rPr lang="en-US" sz="1400" dirty="0">
                <a:solidFill>
                  <a:schemeClr val="bg1">
                    <a:lumMod val="50000"/>
                  </a:schemeClr>
                </a:solidFill>
                <a:latin typeface="Bookman Old Style" pitchFamily="18" charset="0"/>
              </a:rPr>
              <a:t>    </a:t>
            </a:r>
            <a:r>
              <a:rPr lang="en-US" sz="1400" i="1" dirty="0">
                <a:solidFill>
                  <a:schemeClr val="bg1">
                    <a:lumMod val="50000"/>
                  </a:schemeClr>
                </a:solidFill>
                <a:latin typeface="Bookman Old Style" pitchFamily="18" charset="0"/>
              </a:rPr>
              <a:t>for </a:t>
            </a:r>
            <a:r>
              <a:rPr lang="en-US" sz="1400" dirty="0" err="1">
                <a:solidFill>
                  <a:schemeClr val="bg1">
                    <a:lumMod val="50000"/>
                  </a:schemeClr>
                </a:solidFill>
                <a:latin typeface="Bookman Old Style" pitchFamily="18" charset="0"/>
              </a:rPr>
              <a:t>one__canvas</a:t>
            </a:r>
            <a:r>
              <a:rPr lang="en-US" sz="1400" dirty="0">
                <a:solidFill>
                  <a:schemeClr val="bg1">
                    <a:lumMod val="50000"/>
                  </a:schemeClr>
                </a:solidFill>
                <a:latin typeface="Bookman Old Style" pitchFamily="18" charset="0"/>
              </a:rPr>
              <a:t> </a:t>
            </a:r>
            <a:r>
              <a:rPr lang="en-US" sz="1400" i="1" dirty="0">
                <a:solidFill>
                  <a:schemeClr val="bg1">
                    <a:lumMod val="50000"/>
                  </a:schemeClr>
                </a:solidFill>
                <a:latin typeface="Bookman Old Style" pitchFamily="18" charset="0"/>
              </a:rPr>
              <a:t>in </a:t>
            </a:r>
            <a:r>
              <a:rPr lang="en-US" sz="1400" dirty="0" err="1">
                <a:solidFill>
                  <a:schemeClr val="bg1">
                    <a:lumMod val="50000"/>
                  </a:schemeClr>
                </a:solidFill>
                <a:latin typeface="Bookman Old Style" pitchFamily="18" charset="0"/>
              </a:rPr>
              <a:t>matched_canvas</a:t>
            </a:r>
            <a:r>
              <a:rPr lang="en-US" sz="1400" dirty="0">
                <a:solidFill>
                  <a:schemeClr val="bg1">
                    <a:lumMod val="50000"/>
                  </a:schemeClr>
                </a:solidFill>
                <a:latin typeface="Bookman Old Style" pitchFamily="18" charset="0"/>
              </a:rPr>
              <a:t>:</a:t>
            </a:r>
            <a:br>
              <a:rPr lang="en-US" sz="1400" dirty="0">
                <a:solidFill>
                  <a:schemeClr val="bg1">
                    <a:lumMod val="50000"/>
                  </a:schemeClr>
                </a:solidFill>
                <a:latin typeface="Bookman Old Style" pitchFamily="18" charset="0"/>
              </a:rPr>
            </a:br>
            <a:br>
              <a:rPr lang="en-US" sz="1400" dirty="0">
                <a:solidFill>
                  <a:schemeClr val="bg1">
                    <a:lumMod val="50000"/>
                  </a:schemeClr>
                </a:solidFill>
                <a:latin typeface="Bookman Old Style" pitchFamily="18" charset="0"/>
              </a:rPr>
            </a:br>
            <a:r>
              <a:rPr lang="en-US" sz="1400" dirty="0">
                <a:solidFill>
                  <a:schemeClr val="bg1">
                    <a:lumMod val="50000"/>
                  </a:schemeClr>
                </a:solidFill>
                <a:latin typeface="Bookman Old Style" pitchFamily="18" charset="0"/>
              </a:rPr>
              <a:t>        </a:t>
            </a:r>
            <a:r>
              <a:rPr lang="en-US" sz="1400" i="1" dirty="0">
                <a:solidFill>
                  <a:schemeClr val="bg1">
                    <a:lumMod val="50000"/>
                  </a:schemeClr>
                </a:solidFill>
                <a:latin typeface="Bookman Old Style" pitchFamily="18" charset="0"/>
              </a:rPr>
              <a:t>if </a:t>
            </a:r>
            <a:r>
              <a:rPr lang="en-US" sz="1400" dirty="0" err="1">
                <a:solidFill>
                  <a:schemeClr val="bg1">
                    <a:lumMod val="50000"/>
                  </a:schemeClr>
                </a:solidFill>
                <a:latin typeface="Bookman Old Style" pitchFamily="18" charset="0"/>
              </a:rPr>
              <a:t>one__canvas</a:t>
            </a:r>
            <a:r>
              <a:rPr lang="en-US" sz="1400" dirty="0">
                <a:solidFill>
                  <a:schemeClr val="bg1">
                    <a:lumMod val="50000"/>
                  </a:schemeClr>
                </a:solidFill>
                <a:latin typeface="Bookman Old Style" pitchFamily="18" charset="0"/>
              </a:rPr>
              <a:t> </a:t>
            </a:r>
            <a:r>
              <a:rPr lang="en-US" sz="1400" i="1" dirty="0">
                <a:solidFill>
                  <a:schemeClr val="bg1">
                    <a:lumMod val="50000"/>
                  </a:schemeClr>
                </a:solidFill>
                <a:latin typeface="Bookman Old Style" pitchFamily="18" charset="0"/>
              </a:rPr>
              <a:t>in </a:t>
            </a:r>
            <a:r>
              <a:rPr lang="en-US" sz="1400" dirty="0" err="1">
                <a:solidFill>
                  <a:schemeClr val="bg1">
                    <a:lumMod val="50000"/>
                  </a:schemeClr>
                </a:solidFill>
                <a:latin typeface="Bookman Old Style" pitchFamily="18" charset="0"/>
              </a:rPr>
              <a:t>canvas_list</a:t>
            </a:r>
            <a:r>
              <a:rPr lang="en-US" sz="1400" dirty="0">
                <a:solidFill>
                  <a:schemeClr val="bg1">
                    <a:lumMod val="50000"/>
                  </a:schemeClr>
                </a:solidFill>
                <a:latin typeface="Bookman Old Style" pitchFamily="18" charset="0"/>
              </a:rPr>
              <a:t>:</a:t>
            </a:r>
            <a:br>
              <a:rPr lang="en-US" sz="1400" i="1" dirty="0">
                <a:solidFill>
                  <a:schemeClr val="bg1">
                    <a:lumMod val="50000"/>
                  </a:schemeClr>
                </a:solidFill>
                <a:latin typeface="Bookman Old Style" pitchFamily="18" charset="0"/>
              </a:rPr>
            </a:br>
            <a:br>
              <a:rPr lang="en-US" sz="1400" i="1" dirty="0">
                <a:solidFill>
                  <a:schemeClr val="bg1">
                    <a:lumMod val="50000"/>
                  </a:schemeClr>
                </a:solidFill>
                <a:latin typeface="Bookman Old Style" pitchFamily="18" charset="0"/>
              </a:rPr>
            </a:br>
            <a:r>
              <a:rPr lang="en-US" sz="1400" i="1" dirty="0">
                <a:solidFill>
                  <a:schemeClr val="bg1">
                    <a:lumMod val="50000"/>
                  </a:schemeClr>
                </a:solidFill>
                <a:latin typeface="Bookman Old Style" pitchFamily="18" charset="0"/>
              </a:rPr>
              <a:t>            </a:t>
            </a:r>
            <a:r>
              <a:rPr lang="en-US" sz="1400" dirty="0" err="1">
                <a:solidFill>
                  <a:schemeClr val="bg1">
                    <a:lumMod val="50000"/>
                  </a:schemeClr>
                </a:solidFill>
                <a:latin typeface="Bookman Old Style" pitchFamily="18" charset="0"/>
              </a:rPr>
              <a:t>canvas_list.remove</a:t>
            </a:r>
            <a:r>
              <a:rPr lang="en-US" sz="1400" dirty="0">
                <a:solidFill>
                  <a:schemeClr val="bg1">
                    <a:lumMod val="50000"/>
                  </a:schemeClr>
                </a:solidFill>
                <a:latin typeface="Bookman Old Style" pitchFamily="18" charset="0"/>
              </a:rPr>
              <a:t>(</a:t>
            </a:r>
            <a:r>
              <a:rPr lang="en-US" sz="1400" dirty="0" err="1">
                <a:solidFill>
                  <a:schemeClr val="bg1">
                    <a:lumMod val="50000"/>
                  </a:schemeClr>
                </a:solidFill>
                <a:latin typeface="Bookman Old Style" pitchFamily="18" charset="0"/>
              </a:rPr>
              <a:t>one__canvas</a:t>
            </a:r>
            <a:r>
              <a:rPr lang="en-US" sz="1400" dirty="0">
                <a:solidFill>
                  <a:schemeClr val="bg1">
                    <a:lumMod val="50000"/>
                  </a:schemeClr>
                </a:solidFill>
                <a:latin typeface="Bookman Old Style" pitchFamily="18" charset="0"/>
              </a:rPr>
              <a:t>)  </a:t>
            </a:r>
          </a:p>
        </p:txBody>
      </p:sp>
      <p:sp>
        <p:nvSpPr>
          <p:cNvPr id="4" name="TextBox 3">
            <a:extLst>
              <a:ext uri="{FF2B5EF4-FFF2-40B4-BE49-F238E27FC236}">
                <a16:creationId xmlns:a16="http://schemas.microsoft.com/office/drawing/2014/main" id="{C6EA911C-BFBE-4FA0-A840-416FEA6F1A59}"/>
              </a:ext>
            </a:extLst>
          </p:cNvPr>
          <p:cNvSpPr txBox="1"/>
          <p:nvPr/>
        </p:nvSpPr>
        <p:spPr>
          <a:xfrm>
            <a:off x="485498" y="4552384"/>
            <a:ext cx="8229600" cy="1384995"/>
          </a:xfrm>
          <a:prstGeom prst="rect">
            <a:avLst/>
          </a:prstGeom>
          <a:solidFill>
            <a:schemeClr val="tx2">
              <a:lumMod val="20000"/>
              <a:lumOff val="80000"/>
            </a:schemeClr>
          </a:solidFill>
        </p:spPr>
        <p:txBody>
          <a:bodyPr wrap="square" rtlCol="0">
            <a:spAutoFit/>
          </a:bodyPr>
          <a:lstStyle/>
          <a:p>
            <a:pPr algn="l" rtl="0"/>
            <a:r>
              <a:rPr lang="en-US" sz="1400" dirty="0">
                <a:solidFill>
                  <a:schemeClr val="bg1">
                    <a:lumMod val="50000"/>
                  </a:schemeClr>
                </a:solidFill>
                <a:latin typeface="Bookman Old Style" pitchFamily="18" charset="0"/>
              </a:rPr>
              <a:t> </a:t>
            </a:r>
            <a:r>
              <a:rPr lang="en-US" sz="1400" i="1" dirty="0">
                <a:solidFill>
                  <a:schemeClr val="bg1">
                    <a:lumMod val="50000"/>
                  </a:schemeClr>
                </a:solidFill>
                <a:latin typeface="Bookman Old Style" pitchFamily="18" charset="0"/>
              </a:rPr>
              <a:t>for </a:t>
            </a:r>
            <a:r>
              <a:rPr lang="en-US" sz="1400" dirty="0" err="1">
                <a:solidFill>
                  <a:schemeClr val="bg1">
                    <a:lumMod val="50000"/>
                  </a:schemeClr>
                </a:solidFill>
                <a:latin typeface="Bookman Old Style" pitchFamily="18" charset="0"/>
              </a:rPr>
              <a:t>each_canvas</a:t>
            </a:r>
            <a:r>
              <a:rPr lang="en-US" sz="1400" dirty="0">
                <a:solidFill>
                  <a:schemeClr val="bg1">
                    <a:lumMod val="50000"/>
                  </a:schemeClr>
                </a:solidFill>
                <a:latin typeface="Bookman Old Style" pitchFamily="18" charset="0"/>
              </a:rPr>
              <a:t> </a:t>
            </a:r>
            <a:r>
              <a:rPr lang="en-US" sz="1400" i="1" dirty="0">
                <a:solidFill>
                  <a:schemeClr val="bg1">
                    <a:lumMod val="50000"/>
                  </a:schemeClr>
                </a:solidFill>
                <a:latin typeface="Bookman Old Style" pitchFamily="18" charset="0"/>
              </a:rPr>
              <a:t>in </a:t>
            </a:r>
            <a:r>
              <a:rPr lang="en-US" sz="1400" dirty="0" err="1">
                <a:solidFill>
                  <a:schemeClr val="bg1">
                    <a:lumMod val="50000"/>
                  </a:schemeClr>
                </a:solidFill>
                <a:latin typeface="Bookman Old Style" pitchFamily="18" charset="0"/>
              </a:rPr>
              <a:t>canvas_list</a:t>
            </a:r>
            <a:r>
              <a:rPr lang="en-US" sz="1400" dirty="0">
                <a:solidFill>
                  <a:schemeClr val="bg1">
                    <a:lumMod val="50000"/>
                  </a:schemeClr>
                </a:solidFill>
                <a:latin typeface="Bookman Old Style" pitchFamily="18" charset="0"/>
              </a:rPr>
              <a:t>:</a:t>
            </a:r>
            <a:br>
              <a:rPr lang="en-US" sz="1400" dirty="0">
                <a:solidFill>
                  <a:schemeClr val="bg1">
                    <a:lumMod val="50000"/>
                  </a:schemeClr>
                </a:solidFill>
                <a:latin typeface="Bookman Old Style" pitchFamily="18" charset="0"/>
              </a:rPr>
            </a:br>
            <a:r>
              <a:rPr lang="en-US" sz="1400" dirty="0">
                <a:solidFill>
                  <a:schemeClr val="bg1">
                    <a:lumMod val="50000"/>
                  </a:schemeClr>
                </a:solidFill>
                <a:latin typeface="Bookman Old Style" pitchFamily="18" charset="0"/>
              </a:rPr>
              <a:t>            </a:t>
            </a:r>
            <a:r>
              <a:rPr lang="en-US" sz="1400" dirty="0" err="1">
                <a:solidFill>
                  <a:schemeClr val="bg1">
                    <a:lumMod val="50000"/>
                  </a:schemeClr>
                </a:solidFill>
                <a:latin typeface="Bookman Old Style" pitchFamily="18" charset="0"/>
              </a:rPr>
              <a:t>each_canvas.destroy</a:t>
            </a:r>
            <a:r>
              <a:rPr lang="en-US" sz="1400" dirty="0">
                <a:solidFill>
                  <a:schemeClr val="bg1">
                    <a:lumMod val="50000"/>
                  </a:schemeClr>
                </a:solidFill>
                <a:latin typeface="Bookman Old Style" pitchFamily="18" charset="0"/>
              </a:rPr>
              <a:t>()</a:t>
            </a:r>
            <a:br>
              <a:rPr lang="en-US" sz="1400" dirty="0">
                <a:solidFill>
                  <a:schemeClr val="bg1">
                    <a:lumMod val="50000"/>
                  </a:schemeClr>
                </a:solidFill>
                <a:latin typeface="Bookman Old Style" pitchFamily="18" charset="0"/>
              </a:rPr>
            </a:br>
            <a:r>
              <a:rPr lang="en-US" sz="1400" i="1" dirty="0">
                <a:solidFill>
                  <a:schemeClr val="bg1">
                    <a:lumMod val="50000"/>
                  </a:schemeClr>
                </a:solidFill>
                <a:latin typeface="Bookman Old Style" pitchFamily="18" charset="0"/>
              </a:rPr>
              <a:t>.</a:t>
            </a:r>
            <a:br>
              <a:rPr lang="en-US" sz="1400" i="1" dirty="0">
                <a:solidFill>
                  <a:schemeClr val="bg1">
                    <a:lumMod val="50000"/>
                  </a:schemeClr>
                </a:solidFill>
                <a:latin typeface="Bookman Old Style" pitchFamily="18" charset="0"/>
              </a:rPr>
            </a:br>
            <a:r>
              <a:rPr lang="en-US" sz="1400" i="1" dirty="0">
                <a:solidFill>
                  <a:schemeClr val="bg1">
                    <a:lumMod val="50000"/>
                  </a:schemeClr>
                </a:solidFill>
                <a:latin typeface="Bookman Old Style" pitchFamily="18" charset="0"/>
              </a:rPr>
              <a:t>    </a:t>
            </a:r>
            <a:r>
              <a:rPr lang="en-US" sz="1400" dirty="0" err="1">
                <a:solidFill>
                  <a:schemeClr val="bg1">
                    <a:lumMod val="50000"/>
                  </a:schemeClr>
                </a:solidFill>
                <a:latin typeface="Bookman Old Style" pitchFamily="18" charset="0"/>
              </a:rPr>
              <a:t>canvas_list.clear</a:t>
            </a:r>
            <a:r>
              <a:rPr lang="en-US" sz="1400" dirty="0">
                <a:solidFill>
                  <a:schemeClr val="bg1">
                    <a:lumMod val="50000"/>
                  </a:schemeClr>
                </a:solidFill>
                <a:latin typeface="Bookman Old Style" pitchFamily="18" charset="0"/>
              </a:rPr>
              <a:t>()</a:t>
            </a:r>
            <a:br>
              <a:rPr lang="en-US" sz="1400" dirty="0">
                <a:solidFill>
                  <a:schemeClr val="bg1">
                    <a:lumMod val="50000"/>
                  </a:schemeClr>
                </a:solidFill>
                <a:latin typeface="Bookman Old Style" pitchFamily="18" charset="0"/>
              </a:rPr>
            </a:br>
            <a:r>
              <a:rPr lang="en-US" sz="1400" dirty="0">
                <a:solidFill>
                  <a:schemeClr val="bg1">
                    <a:lumMod val="50000"/>
                  </a:schemeClr>
                </a:solidFill>
                <a:latin typeface="Bookman Old Style" pitchFamily="18" charset="0"/>
              </a:rPr>
              <a:t>    </a:t>
            </a:r>
            <a:r>
              <a:rPr lang="en-US" sz="1400" dirty="0" err="1">
                <a:solidFill>
                  <a:schemeClr val="bg1">
                    <a:lumMod val="50000"/>
                  </a:schemeClr>
                </a:solidFill>
                <a:latin typeface="Bookman Old Style" pitchFamily="18" charset="0"/>
              </a:rPr>
              <a:t>stored_colors.clear</a:t>
            </a:r>
            <a:r>
              <a:rPr lang="en-US" sz="1400" dirty="0">
                <a:solidFill>
                  <a:schemeClr val="bg1">
                    <a:lumMod val="50000"/>
                  </a:schemeClr>
                </a:solidFill>
                <a:latin typeface="Bookman Old Style" pitchFamily="18" charset="0"/>
              </a:rPr>
              <a:t>()</a:t>
            </a:r>
            <a:br>
              <a:rPr lang="en-US" sz="1400" dirty="0">
                <a:solidFill>
                  <a:schemeClr val="bg1">
                    <a:lumMod val="50000"/>
                  </a:schemeClr>
                </a:solidFill>
                <a:latin typeface="Bookman Old Style" pitchFamily="18" charset="0"/>
              </a:rPr>
            </a:br>
            <a:r>
              <a:rPr lang="en-US" sz="1400" i="1" dirty="0">
                <a:solidFill>
                  <a:schemeClr val="bg1">
                    <a:lumMod val="50000"/>
                  </a:schemeClr>
                </a:solidFill>
                <a:latin typeface="Bookman Old Style" pitchFamily="18" charset="0"/>
              </a:rPr>
              <a:t>return </a:t>
            </a:r>
            <a:r>
              <a:rPr lang="en-US" sz="1400" dirty="0" err="1">
                <a:solidFill>
                  <a:schemeClr val="bg1">
                    <a:lumMod val="50000"/>
                  </a:schemeClr>
                </a:solidFill>
                <a:latin typeface="Bookman Old Style" pitchFamily="18" charset="0"/>
              </a:rPr>
              <a:t>canvas_list</a:t>
            </a:r>
            <a:r>
              <a:rPr lang="en-US" sz="1400" dirty="0">
                <a:solidFill>
                  <a:schemeClr val="bg1">
                    <a:lumMod val="50000"/>
                  </a:schemeClr>
                </a:solidFill>
                <a:latin typeface="Bookman Old Style" pitchFamily="18" charset="0"/>
              </a:rPr>
              <a:t>, </a:t>
            </a:r>
            <a:r>
              <a:rPr lang="en-US" sz="1400" dirty="0" err="1">
                <a:solidFill>
                  <a:schemeClr val="bg1">
                    <a:lumMod val="50000"/>
                  </a:schemeClr>
                </a:solidFill>
                <a:latin typeface="Bookman Old Style" pitchFamily="18" charset="0"/>
              </a:rPr>
              <a:t>matched_canvas</a:t>
            </a:r>
            <a:r>
              <a:rPr lang="en-US" sz="1400" dirty="0">
                <a:solidFill>
                  <a:schemeClr val="bg1">
                    <a:lumMod val="50000"/>
                  </a:schemeClr>
                </a:solidFill>
                <a:latin typeface="Bookman Old Style" pitchFamily="18" charset="0"/>
              </a:rPr>
              <a:t>  </a:t>
            </a:r>
          </a:p>
        </p:txBody>
      </p:sp>
    </p:spTree>
    <p:extLst>
      <p:ext uri="{BB962C8B-B14F-4D97-AF65-F5344CB8AC3E}">
        <p14:creationId xmlns:p14="http://schemas.microsoft.com/office/powerpoint/2010/main" val="3487051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4638"/>
            <a:ext cx="8229600" cy="6250706"/>
          </a:xfrm>
          <a:solidFill>
            <a:schemeClr val="accent3">
              <a:lumMod val="20000"/>
              <a:lumOff val="80000"/>
            </a:schemeClr>
          </a:solidFill>
        </p:spPr>
        <p:txBody>
          <a:bodyPr/>
          <a:lstStyle/>
          <a:p>
            <a:pPr algn="l" rtl="0"/>
            <a:r>
              <a:rPr lang="en-US" sz="1800" b="1" u="sng" dirty="0">
                <a:solidFill>
                  <a:schemeClr val="accent6">
                    <a:lumMod val="75000"/>
                  </a:schemeClr>
                </a:solidFill>
                <a:latin typeface="Bookman Old Style" pitchFamily="18" charset="0"/>
              </a:rPr>
              <a:t>Results</a:t>
            </a:r>
            <a:br>
              <a:rPr lang="en-US" sz="4400" b="1" u="sng" dirty="0">
                <a:solidFill>
                  <a:schemeClr val="bg1">
                    <a:lumMod val="50000"/>
                  </a:schemeClr>
                </a:solidFill>
                <a:latin typeface="Bookman Old Style" pitchFamily="18" charset="0"/>
              </a:rPr>
            </a:br>
            <a:r>
              <a:rPr lang="en-US" sz="1400" b="1" dirty="0">
                <a:solidFill>
                  <a:schemeClr val="accent6">
                    <a:lumMod val="75000"/>
                  </a:schemeClr>
                </a:solidFill>
                <a:latin typeface="Bookman Old Style" pitchFamily="18" charset="0"/>
              </a:rPr>
              <a:t>5.1 Same-Colored Blocks</a:t>
            </a:r>
            <a:br>
              <a:rPr lang="en-US" sz="4400" b="1" dirty="0">
                <a:solidFill>
                  <a:schemeClr val="bg1">
                    <a:lumMod val="50000"/>
                  </a:schemeClr>
                </a:solidFill>
                <a:latin typeface="Bookman Old Style" pitchFamily="18" charset="0"/>
              </a:rPr>
            </a:br>
            <a:r>
              <a:rPr lang="en-US" sz="1600" dirty="0">
                <a:solidFill>
                  <a:schemeClr val="bg1">
                    <a:lumMod val="50000"/>
                  </a:schemeClr>
                </a:solidFill>
                <a:latin typeface="Bookman Old Style" pitchFamily="18" charset="0"/>
              </a:rPr>
              <a:t>Our application is now able to recognize the same-colored blocks and display a message to the user that the colors match</a:t>
            </a:r>
            <a:br>
              <a:rPr lang="en-US" sz="1600" dirty="0">
                <a:solidFill>
                  <a:schemeClr val="bg1">
                    <a:lumMod val="50000"/>
                  </a:schemeClr>
                </a:solidFill>
                <a:latin typeface="Bookman Old Style" pitchFamily="18" charset="0"/>
              </a:rPr>
            </a:br>
            <a:br>
              <a:rPr lang="en-US" sz="1600" dirty="0">
                <a:solidFill>
                  <a:schemeClr val="bg1">
                    <a:lumMod val="50000"/>
                  </a:schemeClr>
                </a:solidFill>
                <a:latin typeface="Bookman Old Style" pitchFamily="18" charset="0"/>
              </a:rPr>
            </a:br>
            <a:br>
              <a:rPr lang="en-US" sz="1600" dirty="0">
                <a:solidFill>
                  <a:schemeClr val="bg1">
                    <a:lumMod val="50000"/>
                  </a:schemeClr>
                </a:solidFill>
                <a:latin typeface="Bookman Old Style" pitchFamily="18" charset="0"/>
              </a:rPr>
            </a:br>
            <a:br>
              <a:rPr lang="en-US" sz="1600" dirty="0">
                <a:solidFill>
                  <a:schemeClr val="bg1">
                    <a:lumMod val="50000"/>
                  </a:schemeClr>
                </a:solidFill>
                <a:latin typeface="Bookman Old Style" pitchFamily="18" charset="0"/>
              </a:rPr>
            </a:br>
            <a:br>
              <a:rPr lang="en-US" sz="1600" dirty="0">
                <a:solidFill>
                  <a:schemeClr val="bg1">
                    <a:lumMod val="50000"/>
                  </a:schemeClr>
                </a:solidFill>
                <a:latin typeface="Bookman Old Style" pitchFamily="18" charset="0"/>
              </a:rPr>
            </a:br>
            <a:br>
              <a:rPr lang="en-US" sz="1600" dirty="0">
                <a:solidFill>
                  <a:schemeClr val="bg1">
                    <a:lumMod val="50000"/>
                  </a:schemeClr>
                </a:solidFill>
                <a:latin typeface="Bookman Old Style" pitchFamily="18" charset="0"/>
              </a:rPr>
            </a:br>
            <a:br>
              <a:rPr lang="en-US" sz="1600" dirty="0">
                <a:solidFill>
                  <a:schemeClr val="bg1">
                    <a:lumMod val="50000"/>
                  </a:schemeClr>
                </a:solidFill>
                <a:latin typeface="Bookman Old Style" pitchFamily="18" charset="0"/>
              </a:rPr>
            </a:br>
            <a:br>
              <a:rPr lang="en-US" sz="1600" dirty="0">
                <a:solidFill>
                  <a:schemeClr val="bg1">
                    <a:lumMod val="50000"/>
                  </a:schemeClr>
                </a:solidFill>
                <a:latin typeface="Bookman Old Style" pitchFamily="18" charset="0"/>
              </a:rPr>
            </a:br>
            <a:br>
              <a:rPr lang="en-US" sz="1600" dirty="0">
                <a:solidFill>
                  <a:schemeClr val="bg1">
                    <a:lumMod val="50000"/>
                  </a:schemeClr>
                </a:solidFill>
                <a:latin typeface="Bookman Old Style" pitchFamily="18" charset="0"/>
              </a:rPr>
            </a:br>
            <a:br>
              <a:rPr lang="en-US" sz="1600" dirty="0">
                <a:solidFill>
                  <a:schemeClr val="bg1">
                    <a:lumMod val="50000"/>
                  </a:schemeClr>
                </a:solidFill>
                <a:latin typeface="Bookman Old Style" pitchFamily="18" charset="0"/>
              </a:rPr>
            </a:br>
            <a:br>
              <a:rPr lang="en-US" sz="1600" dirty="0">
                <a:solidFill>
                  <a:schemeClr val="bg1">
                    <a:lumMod val="50000"/>
                  </a:schemeClr>
                </a:solidFill>
                <a:latin typeface="Bookman Old Style" pitchFamily="18" charset="0"/>
              </a:rPr>
            </a:br>
            <a:br>
              <a:rPr lang="en-US" sz="1600" dirty="0">
                <a:solidFill>
                  <a:schemeClr val="bg1">
                    <a:lumMod val="50000"/>
                  </a:schemeClr>
                </a:solidFill>
                <a:latin typeface="Bookman Old Style" pitchFamily="18" charset="0"/>
              </a:rPr>
            </a:br>
            <a:br>
              <a:rPr lang="en-US" sz="1600" dirty="0">
                <a:solidFill>
                  <a:schemeClr val="bg1">
                    <a:lumMod val="50000"/>
                  </a:schemeClr>
                </a:solidFill>
                <a:latin typeface="Bookman Old Style" pitchFamily="18" charset="0"/>
              </a:rPr>
            </a:br>
            <a:br>
              <a:rPr lang="en-US" sz="1600" dirty="0">
                <a:solidFill>
                  <a:schemeClr val="bg1">
                    <a:lumMod val="50000"/>
                  </a:schemeClr>
                </a:solidFill>
                <a:latin typeface="Bookman Old Style" pitchFamily="18" charset="0"/>
              </a:rPr>
            </a:br>
            <a:br>
              <a:rPr lang="en-US" sz="1600" dirty="0">
                <a:solidFill>
                  <a:schemeClr val="bg1">
                    <a:lumMod val="50000"/>
                  </a:schemeClr>
                </a:solidFill>
                <a:latin typeface="Bookman Old Style" pitchFamily="18" charset="0"/>
              </a:rPr>
            </a:br>
            <a:br>
              <a:rPr lang="en-US" sz="1600" dirty="0">
                <a:solidFill>
                  <a:schemeClr val="bg1">
                    <a:lumMod val="50000"/>
                  </a:schemeClr>
                </a:solidFill>
                <a:latin typeface="Bookman Old Style" pitchFamily="18" charset="0"/>
              </a:rPr>
            </a:br>
            <a:br>
              <a:rPr lang="en-US" sz="1600" dirty="0">
                <a:solidFill>
                  <a:schemeClr val="bg1">
                    <a:lumMod val="50000"/>
                  </a:schemeClr>
                </a:solidFill>
                <a:latin typeface="Bookman Old Style" pitchFamily="18" charset="0"/>
              </a:rPr>
            </a:br>
            <a:br>
              <a:rPr lang="en-US" sz="1600" dirty="0">
                <a:solidFill>
                  <a:schemeClr val="bg1">
                    <a:lumMod val="50000"/>
                  </a:schemeClr>
                </a:solidFill>
                <a:latin typeface="Bookman Old Style" pitchFamily="18" charset="0"/>
              </a:rPr>
            </a:br>
            <a:br>
              <a:rPr lang="en-US" sz="1600" dirty="0">
                <a:solidFill>
                  <a:schemeClr val="bg1">
                    <a:lumMod val="50000"/>
                  </a:schemeClr>
                </a:solidFill>
                <a:latin typeface="Bookman Old Style" pitchFamily="18" charset="0"/>
              </a:rPr>
            </a:br>
            <a:br>
              <a:rPr lang="en-US" sz="1600" dirty="0">
                <a:solidFill>
                  <a:schemeClr val="bg1">
                    <a:lumMod val="50000"/>
                  </a:schemeClr>
                </a:solidFill>
                <a:latin typeface="Bookman Old Style" pitchFamily="18" charset="0"/>
              </a:rPr>
            </a:br>
            <a:endParaRPr lang="ar-SA" sz="1600" dirty="0"/>
          </a:p>
        </p:txBody>
      </p:sp>
      <p:pic>
        <p:nvPicPr>
          <p:cNvPr id="3" name="Picture 3"/>
          <p:cNvPicPr/>
          <p:nvPr/>
        </p:nvPicPr>
        <p:blipFill>
          <a:blip r:embed="rId2">
            <a:extLst>
              <a:ext uri="{28A0092B-C50C-407E-A947-70E740481C1C}">
                <a14:useLocalDpi xmlns:a14="http://schemas.microsoft.com/office/drawing/2010/main" val="0"/>
              </a:ext>
            </a:extLst>
          </a:blip>
          <a:stretch>
            <a:fillRect/>
          </a:stretch>
        </p:blipFill>
        <p:spPr>
          <a:xfrm>
            <a:off x="1529662" y="1751606"/>
            <a:ext cx="6084676" cy="4752528"/>
          </a:xfrm>
          <a:prstGeom prst="rect">
            <a:avLst/>
          </a:prstGeom>
        </p:spPr>
      </p:pic>
    </p:spTree>
    <p:extLst>
      <p:ext uri="{BB962C8B-B14F-4D97-AF65-F5344CB8AC3E}">
        <p14:creationId xmlns:p14="http://schemas.microsoft.com/office/powerpoint/2010/main" val="3556667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323528" y="274638"/>
            <a:ext cx="8363272" cy="6106690"/>
          </a:xfrm>
          <a:solidFill>
            <a:schemeClr val="accent3">
              <a:lumMod val="20000"/>
              <a:lumOff val="80000"/>
            </a:schemeClr>
          </a:solidFill>
        </p:spPr>
        <p:txBody>
          <a:bodyPr>
            <a:normAutofit/>
          </a:bodyPr>
          <a:lstStyle/>
          <a:p>
            <a:r>
              <a:rPr lang="en-US" sz="1400" b="1" dirty="0">
                <a:solidFill>
                  <a:schemeClr val="accent6">
                    <a:lumMod val="75000"/>
                  </a:schemeClr>
                </a:solidFill>
                <a:latin typeface="Britannic Bold" pitchFamily="34" charset="0"/>
              </a:rPr>
              <a:t>5.2 Blocks Do Not Match</a:t>
            </a:r>
            <a:br>
              <a:rPr lang="en-US" sz="1400" b="1" dirty="0">
                <a:solidFill>
                  <a:schemeClr val="bg1">
                    <a:lumMod val="50000"/>
                  </a:schemeClr>
                </a:solidFill>
                <a:latin typeface="Bookman Old Style" pitchFamily="18" charset="0"/>
              </a:rPr>
            </a:br>
            <a:r>
              <a:rPr lang="en-US" sz="1400" dirty="0">
                <a:solidFill>
                  <a:schemeClr val="bg1">
                    <a:lumMod val="50000"/>
                  </a:schemeClr>
                </a:solidFill>
                <a:latin typeface="Bookman Old Style" pitchFamily="18" charset="0"/>
              </a:rPr>
              <a:t>When the blocks do not match the application should display a message to the user that the blocks do not match</a:t>
            </a:r>
            <a:br>
              <a:rPr lang="en-US" sz="1400" dirty="0">
                <a:solidFill>
                  <a:schemeClr val="bg1">
                    <a:lumMod val="50000"/>
                  </a:schemeClr>
                </a:solidFill>
                <a:latin typeface="Bookman Old Style" pitchFamily="18" charset="0"/>
              </a:rPr>
            </a:br>
            <a:br>
              <a:rPr lang="en-US" sz="1400" dirty="0">
                <a:solidFill>
                  <a:schemeClr val="bg1">
                    <a:lumMod val="50000"/>
                  </a:schemeClr>
                </a:solidFill>
                <a:latin typeface="Bookman Old Style" pitchFamily="18" charset="0"/>
              </a:rPr>
            </a:br>
            <a:br>
              <a:rPr lang="en-US" sz="1400" dirty="0">
                <a:solidFill>
                  <a:schemeClr val="bg1">
                    <a:lumMod val="50000"/>
                  </a:schemeClr>
                </a:solidFill>
                <a:latin typeface="Bookman Old Style" pitchFamily="18" charset="0"/>
              </a:rPr>
            </a:br>
            <a:br>
              <a:rPr lang="en-US" sz="1400" dirty="0">
                <a:solidFill>
                  <a:schemeClr val="bg1">
                    <a:lumMod val="50000"/>
                  </a:schemeClr>
                </a:solidFill>
                <a:latin typeface="Bookman Old Style" pitchFamily="18" charset="0"/>
              </a:rPr>
            </a:br>
            <a:br>
              <a:rPr lang="en-US" sz="1400" dirty="0">
                <a:solidFill>
                  <a:schemeClr val="bg1">
                    <a:lumMod val="50000"/>
                  </a:schemeClr>
                </a:solidFill>
                <a:latin typeface="Bookman Old Style" pitchFamily="18" charset="0"/>
              </a:rPr>
            </a:br>
            <a:br>
              <a:rPr lang="en-US" sz="1400" dirty="0">
                <a:solidFill>
                  <a:schemeClr val="bg1">
                    <a:lumMod val="50000"/>
                  </a:schemeClr>
                </a:solidFill>
                <a:latin typeface="Bookman Old Style" pitchFamily="18" charset="0"/>
              </a:rPr>
            </a:br>
            <a:br>
              <a:rPr lang="en-US" sz="1400" dirty="0">
                <a:solidFill>
                  <a:schemeClr val="bg1">
                    <a:lumMod val="50000"/>
                  </a:schemeClr>
                </a:solidFill>
                <a:latin typeface="Bookman Old Style" pitchFamily="18" charset="0"/>
              </a:rPr>
            </a:br>
            <a:br>
              <a:rPr lang="en-US" sz="1400" dirty="0">
                <a:solidFill>
                  <a:schemeClr val="bg1">
                    <a:lumMod val="50000"/>
                  </a:schemeClr>
                </a:solidFill>
                <a:latin typeface="Bookman Old Style" pitchFamily="18" charset="0"/>
              </a:rPr>
            </a:br>
            <a:br>
              <a:rPr lang="en-US" sz="1400" dirty="0">
                <a:solidFill>
                  <a:schemeClr val="bg1">
                    <a:lumMod val="50000"/>
                  </a:schemeClr>
                </a:solidFill>
                <a:latin typeface="Bookman Old Style" pitchFamily="18" charset="0"/>
              </a:rPr>
            </a:br>
            <a:br>
              <a:rPr lang="en-US" sz="1400" dirty="0">
                <a:solidFill>
                  <a:schemeClr val="bg1">
                    <a:lumMod val="50000"/>
                  </a:schemeClr>
                </a:solidFill>
                <a:latin typeface="Bookman Old Style" pitchFamily="18" charset="0"/>
              </a:rPr>
            </a:br>
            <a:br>
              <a:rPr lang="en-US" sz="1400" dirty="0">
                <a:solidFill>
                  <a:schemeClr val="bg1">
                    <a:lumMod val="50000"/>
                  </a:schemeClr>
                </a:solidFill>
                <a:latin typeface="Bookman Old Style" pitchFamily="18" charset="0"/>
              </a:rPr>
            </a:br>
            <a:br>
              <a:rPr lang="en-US" sz="1400" dirty="0">
                <a:solidFill>
                  <a:schemeClr val="bg1">
                    <a:lumMod val="50000"/>
                  </a:schemeClr>
                </a:solidFill>
                <a:latin typeface="Bookman Old Style" pitchFamily="18" charset="0"/>
              </a:rPr>
            </a:br>
            <a:br>
              <a:rPr lang="en-US" sz="1400" dirty="0">
                <a:solidFill>
                  <a:schemeClr val="bg1">
                    <a:lumMod val="50000"/>
                  </a:schemeClr>
                </a:solidFill>
                <a:latin typeface="Bookman Old Style" pitchFamily="18" charset="0"/>
              </a:rPr>
            </a:br>
            <a:br>
              <a:rPr lang="en-US" sz="1400" dirty="0">
                <a:solidFill>
                  <a:schemeClr val="bg1">
                    <a:lumMod val="50000"/>
                  </a:schemeClr>
                </a:solidFill>
                <a:latin typeface="Bookman Old Style" pitchFamily="18" charset="0"/>
              </a:rPr>
            </a:br>
            <a:br>
              <a:rPr lang="en-US" sz="1400" dirty="0">
                <a:solidFill>
                  <a:schemeClr val="bg1">
                    <a:lumMod val="50000"/>
                  </a:schemeClr>
                </a:solidFill>
                <a:latin typeface="Bookman Old Style" pitchFamily="18" charset="0"/>
              </a:rPr>
            </a:br>
            <a:br>
              <a:rPr lang="en-US" sz="1400" dirty="0">
                <a:solidFill>
                  <a:schemeClr val="bg1">
                    <a:lumMod val="50000"/>
                  </a:schemeClr>
                </a:solidFill>
                <a:latin typeface="Bookman Old Style" pitchFamily="18" charset="0"/>
              </a:rPr>
            </a:br>
            <a:br>
              <a:rPr lang="en-US" sz="1400" dirty="0">
                <a:solidFill>
                  <a:schemeClr val="bg1">
                    <a:lumMod val="50000"/>
                  </a:schemeClr>
                </a:solidFill>
                <a:latin typeface="Bookman Old Style" pitchFamily="18" charset="0"/>
              </a:rPr>
            </a:br>
            <a:br>
              <a:rPr lang="en-US" sz="1400" dirty="0">
                <a:solidFill>
                  <a:schemeClr val="bg1">
                    <a:lumMod val="50000"/>
                  </a:schemeClr>
                </a:solidFill>
                <a:latin typeface="Bookman Old Style" pitchFamily="18" charset="0"/>
              </a:rPr>
            </a:br>
            <a:br>
              <a:rPr lang="en-US" sz="1400" dirty="0">
                <a:solidFill>
                  <a:schemeClr val="bg1">
                    <a:lumMod val="50000"/>
                  </a:schemeClr>
                </a:solidFill>
                <a:latin typeface="Bookman Old Style" pitchFamily="18" charset="0"/>
              </a:rPr>
            </a:br>
            <a:br>
              <a:rPr lang="en-US" sz="1400" dirty="0">
                <a:solidFill>
                  <a:schemeClr val="bg1">
                    <a:lumMod val="50000"/>
                  </a:schemeClr>
                </a:solidFill>
                <a:latin typeface="Bookman Old Style" pitchFamily="18" charset="0"/>
              </a:rPr>
            </a:br>
            <a:br>
              <a:rPr lang="en-US" sz="1400" dirty="0">
                <a:solidFill>
                  <a:schemeClr val="bg1">
                    <a:lumMod val="50000"/>
                  </a:schemeClr>
                </a:solidFill>
                <a:latin typeface="Bookman Old Style" pitchFamily="18" charset="0"/>
              </a:rPr>
            </a:br>
            <a:br>
              <a:rPr lang="en-US" sz="1400" dirty="0">
                <a:solidFill>
                  <a:schemeClr val="bg1">
                    <a:lumMod val="50000"/>
                  </a:schemeClr>
                </a:solidFill>
                <a:latin typeface="Bookman Old Style" pitchFamily="18" charset="0"/>
              </a:rPr>
            </a:br>
            <a:br>
              <a:rPr lang="en-US" sz="1400" dirty="0">
                <a:solidFill>
                  <a:schemeClr val="bg1">
                    <a:lumMod val="50000"/>
                  </a:schemeClr>
                </a:solidFill>
                <a:latin typeface="Bookman Old Style" pitchFamily="18" charset="0"/>
              </a:rPr>
            </a:br>
            <a:br>
              <a:rPr lang="en-US" sz="1400" dirty="0">
                <a:solidFill>
                  <a:schemeClr val="bg1">
                    <a:lumMod val="50000"/>
                  </a:schemeClr>
                </a:solidFill>
                <a:latin typeface="Bookman Old Style" pitchFamily="18" charset="0"/>
              </a:rPr>
            </a:br>
            <a:endParaRPr lang="ar-SA" sz="1400" dirty="0">
              <a:solidFill>
                <a:schemeClr val="bg1">
                  <a:lumMod val="50000"/>
                </a:schemeClr>
              </a:solidFill>
              <a:latin typeface="Bookman Old Style" pitchFamily="18" charset="0"/>
            </a:endParaRPr>
          </a:p>
        </p:txBody>
      </p:sp>
      <p:pic>
        <p:nvPicPr>
          <p:cNvPr id="3" name="Picture 4"/>
          <p:cNvPicPr/>
          <p:nvPr/>
        </p:nvPicPr>
        <p:blipFill>
          <a:blip r:embed="rId2">
            <a:extLst>
              <a:ext uri="{28A0092B-C50C-407E-A947-70E740481C1C}">
                <a14:useLocalDpi xmlns:a14="http://schemas.microsoft.com/office/drawing/2010/main" val="0"/>
              </a:ext>
            </a:extLst>
          </a:blip>
          <a:stretch>
            <a:fillRect/>
          </a:stretch>
        </p:blipFill>
        <p:spPr>
          <a:xfrm>
            <a:off x="1919545" y="1268760"/>
            <a:ext cx="5171238" cy="4968552"/>
          </a:xfrm>
          <a:prstGeom prst="rect">
            <a:avLst/>
          </a:prstGeom>
        </p:spPr>
      </p:pic>
    </p:spTree>
    <p:extLst>
      <p:ext uri="{BB962C8B-B14F-4D97-AF65-F5344CB8AC3E}">
        <p14:creationId xmlns:p14="http://schemas.microsoft.com/office/powerpoint/2010/main" val="2388162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fontScale="90000"/>
          </a:bodyPr>
          <a:lstStyle/>
          <a:p>
            <a:r>
              <a:rPr lang="en-US" sz="5300" b="1" u="sng" dirty="0">
                <a:solidFill>
                  <a:schemeClr val="accent3">
                    <a:lumMod val="60000"/>
                    <a:lumOff val="40000"/>
                  </a:schemeClr>
                </a:solidFill>
                <a:latin typeface="Bodoni MT" pitchFamily="18" charset="0"/>
              </a:rPr>
              <a:t>Abstract</a:t>
            </a:r>
            <a:br>
              <a:rPr lang="en-US" b="1" dirty="0">
                <a:solidFill>
                  <a:schemeClr val="accent3">
                    <a:lumMod val="60000"/>
                    <a:lumOff val="40000"/>
                  </a:schemeClr>
                </a:solidFill>
                <a:latin typeface="Agency FB" pitchFamily="34" charset="0"/>
              </a:rPr>
            </a:br>
            <a:endParaRPr lang="ar-SA" b="1" dirty="0">
              <a:solidFill>
                <a:schemeClr val="accent3">
                  <a:lumMod val="60000"/>
                  <a:lumOff val="40000"/>
                </a:schemeClr>
              </a:solidFill>
              <a:latin typeface="Agency FB" pitchFamily="34" charset="0"/>
            </a:endParaRPr>
          </a:p>
        </p:txBody>
      </p:sp>
      <p:sp>
        <p:nvSpPr>
          <p:cNvPr id="3" name="عنصر نائب للمحتوى 2"/>
          <p:cNvSpPr>
            <a:spLocks noGrp="1"/>
          </p:cNvSpPr>
          <p:nvPr>
            <p:ph idx="1"/>
          </p:nvPr>
        </p:nvSpPr>
        <p:spPr>
          <a:solidFill>
            <a:schemeClr val="accent3">
              <a:lumMod val="20000"/>
              <a:lumOff val="80000"/>
            </a:schemeClr>
          </a:solidFill>
        </p:spPr>
        <p:txBody>
          <a:bodyPr>
            <a:normAutofit fontScale="62500" lnSpcReduction="20000"/>
          </a:bodyPr>
          <a:lstStyle/>
          <a:p>
            <a:pPr marL="0" indent="0" algn="l">
              <a:buNone/>
            </a:pPr>
            <a:r>
              <a:rPr lang="en-US" dirty="0">
                <a:solidFill>
                  <a:schemeClr val="bg1">
                    <a:lumMod val="50000"/>
                  </a:schemeClr>
                </a:solidFill>
                <a:latin typeface="Bookman Old Style" pitchFamily="18" charset="0"/>
              </a:rPr>
              <a:t>In this report we will show our process in creating our game: Matched the Colored Blocks. </a:t>
            </a:r>
          </a:p>
          <a:p>
            <a:pPr marL="0" indent="0" algn="l">
              <a:buNone/>
            </a:pPr>
            <a:r>
              <a:rPr lang="en-US" dirty="0">
                <a:solidFill>
                  <a:schemeClr val="bg1">
                    <a:lumMod val="50000"/>
                  </a:schemeClr>
                </a:solidFill>
                <a:latin typeface="Bookman Old Style" pitchFamily="18" charset="0"/>
              </a:rPr>
              <a:t>Our motivation for the project was to create an application that gives a user small mental exercise by memorization. The technical reason we wanted the project was to code an application that the user interacts. Our methodology is simple, to make the program as dynamic as possible for the user and the programmer. For example, the application uses randomization to keep each experience unique for the user. Furthermore, the user can decide how many blocks do they want by changing the number of colors. Also, we made sure to write our code in an organized way. We used functions to separate each part of our game, so it is easier to edit. Besides, our program does not use hard-coded ways to perform. As a result, we have a game that keeps the user experience different and makes the program pleasant to edit.</a:t>
            </a:r>
          </a:p>
          <a:p>
            <a:pPr marL="0" indent="0" algn="l">
              <a:buNone/>
            </a:pPr>
            <a:r>
              <a:rPr lang="en-US" dirty="0">
                <a:solidFill>
                  <a:schemeClr val="bg1">
                    <a:lumMod val="50000"/>
                  </a:schemeClr>
                </a:solidFill>
                <a:latin typeface="Bookman Old Style" pitchFamily="18" charset="0"/>
              </a:rPr>
              <a:t> </a:t>
            </a:r>
          </a:p>
          <a:p>
            <a:pPr marL="0" indent="0">
              <a:buNone/>
            </a:pPr>
            <a:endParaRPr lang="ar-SA" dirty="0"/>
          </a:p>
        </p:txBody>
      </p:sp>
    </p:spTree>
    <p:extLst>
      <p:ext uri="{BB962C8B-B14F-4D97-AF65-F5344CB8AC3E}">
        <p14:creationId xmlns:p14="http://schemas.microsoft.com/office/powerpoint/2010/main" val="1015417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4638"/>
            <a:ext cx="8229600" cy="6034682"/>
          </a:xfrm>
          <a:solidFill>
            <a:schemeClr val="accent3">
              <a:lumMod val="20000"/>
              <a:lumOff val="80000"/>
            </a:schemeClr>
          </a:solidFill>
        </p:spPr>
        <p:txBody>
          <a:bodyPr>
            <a:normAutofit/>
          </a:bodyPr>
          <a:lstStyle/>
          <a:p>
            <a:r>
              <a:rPr lang="en-US" sz="1600" b="1" dirty="0">
                <a:solidFill>
                  <a:schemeClr val="accent6">
                    <a:lumMod val="75000"/>
                  </a:schemeClr>
                </a:solidFill>
                <a:latin typeface="Bookman Old Style" pitchFamily="18" charset="0"/>
              </a:rPr>
              <a:t>The game then removes the incorrect blocks and then the user has to match with different blocks to proceed.</a:t>
            </a:r>
            <a:br>
              <a:rPr lang="en-US" sz="1600" dirty="0">
                <a:solidFill>
                  <a:schemeClr val="bg1">
                    <a:lumMod val="50000"/>
                  </a:schemeClr>
                </a:solidFill>
                <a:latin typeface="Bookman Old Style" pitchFamily="18" charset="0"/>
              </a:rPr>
            </a:br>
            <a:br>
              <a:rPr lang="en-US" sz="1600" dirty="0">
                <a:solidFill>
                  <a:schemeClr val="bg1">
                    <a:lumMod val="50000"/>
                  </a:schemeClr>
                </a:solidFill>
                <a:latin typeface="Bookman Old Style" pitchFamily="18" charset="0"/>
              </a:rPr>
            </a:br>
            <a:br>
              <a:rPr lang="en-US" sz="1600" dirty="0">
                <a:solidFill>
                  <a:schemeClr val="bg1">
                    <a:lumMod val="50000"/>
                  </a:schemeClr>
                </a:solidFill>
                <a:latin typeface="Bookman Old Style" pitchFamily="18" charset="0"/>
              </a:rPr>
            </a:br>
            <a:br>
              <a:rPr lang="en-US" sz="1600" dirty="0">
                <a:solidFill>
                  <a:schemeClr val="bg1">
                    <a:lumMod val="50000"/>
                  </a:schemeClr>
                </a:solidFill>
                <a:latin typeface="Bookman Old Style" pitchFamily="18" charset="0"/>
              </a:rPr>
            </a:br>
            <a:br>
              <a:rPr lang="en-US" sz="1600" dirty="0">
                <a:solidFill>
                  <a:schemeClr val="bg1">
                    <a:lumMod val="50000"/>
                  </a:schemeClr>
                </a:solidFill>
                <a:latin typeface="Bookman Old Style" pitchFamily="18" charset="0"/>
              </a:rPr>
            </a:br>
            <a:br>
              <a:rPr lang="en-US" sz="1600" dirty="0">
                <a:solidFill>
                  <a:schemeClr val="bg1">
                    <a:lumMod val="50000"/>
                  </a:schemeClr>
                </a:solidFill>
                <a:latin typeface="Bookman Old Style" pitchFamily="18" charset="0"/>
              </a:rPr>
            </a:br>
            <a:br>
              <a:rPr lang="en-US" sz="1600" dirty="0">
                <a:solidFill>
                  <a:schemeClr val="bg1">
                    <a:lumMod val="50000"/>
                  </a:schemeClr>
                </a:solidFill>
                <a:latin typeface="Bookman Old Style" pitchFamily="18" charset="0"/>
              </a:rPr>
            </a:br>
            <a:br>
              <a:rPr lang="en-US" sz="1600" dirty="0">
                <a:solidFill>
                  <a:schemeClr val="bg1">
                    <a:lumMod val="50000"/>
                  </a:schemeClr>
                </a:solidFill>
                <a:latin typeface="Bookman Old Style" pitchFamily="18" charset="0"/>
              </a:rPr>
            </a:br>
            <a:br>
              <a:rPr lang="en-US" sz="1600" dirty="0">
                <a:solidFill>
                  <a:schemeClr val="bg1">
                    <a:lumMod val="50000"/>
                  </a:schemeClr>
                </a:solidFill>
                <a:latin typeface="Bookman Old Style" pitchFamily="18" charset="0"/>
              </a:rPr>
            </a:br>
            <a:br>
              <a:rPr lang="en-US" sz="1600" dirty="0">
                <a:solidFill>
                  <a:schemeClr val="bg1">
                    <a:lumMod val="50000"/>
                  </a:schemeClr>
                </a:solidFill>
                <a:latin typeface="Bookman Old Style" pitchFamily="18" charset="0"/>
              </a:rPr>
            </a:br>
            <a:br>
              <a:rPr lang="en-US" sz="1600" dirty="0">
                <a:solidFill>
                  <a:schemeClr val="bg1">
                    <a:lumMod val="50000"/>
                  </a:schemeClr>
                </a:solidFill>
                <a:latin typeface="Bookman Old Style" pitchFamily="18" charset="0"/>
              </a:rPr>
            </a:br>
            <a:br>
              <a:rPr lang="en-US" sz="1600" dirty="0">
                <a:solidFill>
                  <a:schemeClr val="bg1">
                    <a:lumMod val="50000"/>
                  </a:schemeClr>
                </a:solidFill>
                <a:latin typeface="Bookman Old Style" pitchFamily="18" charset="0"/>
              </a:rPr>
            </a:br>
            <a:br>
              <a:rPr lang="en-US" sz="1600" dirty="0">
                <a:solidFill>
                  <a:schemeClr val="bg1">
                    <a:lumMod val="50000"/>
                  </a:schemeClr>
                </a:solidFill>
                <a:latin typeface="Bookman Old Style" pitchFamily="18" charset="0"/>
              </a:rPr>
            </a:br>
            <a:br>
              <a:rPr lang="en-US" sz="1600" dirty="0">
                <a:solidFill>
                  <a:schemeClr val="bg1">
                    <a:lumMod val="50000"/>
                  </a:schemeClr>
                </a:solidFill>
                <a:latin typeface="Bookman Old Style" pitchFamily="18" charset="0"/>
              </a:rPr>
            </a:br>
            <a:br>
              <a:rPr lang="en-US" sz="1600" dirty="0">
                <a:solidFill>
                  <a:schemeClr val="bg1">
                    <a:lumMod val="50000"/>
                  </a:schemeClr>
                </a:solidFill>
                <a:latin typeface="Bookman Old Style" pitchFamily="18" charset="0"/>
              </a:rPr>
            </a:br>
            <a:br>
              <a:rPr lang="en-US" sz="1600" dirty="0">
                <a:solidFill>
                  <a:schemeClr val="bg1">
                    <a:lumMod val="50000"/>
                  </a:schemeClr>
                </a:solidFill>
                <a:latin typeface="Bookman Old Style" pitchFamily="18" charset="0"/>
              </a:rPr>
            </a:br>
            <a:br>
              <a:rPr lang="en-US" sz="1600" dirty="0">
                <a:solidFill>
                  <a:schemeClr val="bg1">
                    <a:lumMod val="50000"/>
                  </a:schemeClr>
                </a:solidFill>
                <a:latin typeface="Bookman Old Style" pitchFamily="18" charset="0"/>
              </a:rPr>
            </a:br>
            <a:br>
              <a:rPr lang="en-US" sz="1600" dirty="0">
                <a:solidFill>
                  <a:schemeClr val="bg1">
                    <a:lumMod val="50000"/>
                  </a:schemeClr>
                </a:solidFill>
                <a:latin typeface="Bookman Old Style" pitchFamily="18" charset="0"/>
              </a:rPr>
            </a:br>
            <a:br>
              <a:rPr lang="en-US" sz="1600" dirty="0">
                <a:solidFill>
                  <a:schemeClr val="bg1">
                    <a:lumMod val="50000"/>
                  </a:schemeClr>
                </a:solidFill>
                <a:latin typeface="Bookman Old Style" pitchFamily="18" charset="0"/>
              </a:rPr>
            </a:br>
            <a:br>
              <a:rPr lang="en-US" sz="1600" dirty="0">
                <a:solidFill>
                  <a:schemeClr val="bg1">
                    <a:lumMod val="50000"/>
                  </a:schemeClr>
                </a:solidFill>
                <a:latin typeface="Bookman Old Style" pitchFamily="18" charset="0"/>
              </a:rPr>
            </a:br>
            <a:endParaRPr lang="ar-SA" sz="1600" dirty="0">
              <a:solidFill>
                <a:schemeClr val="bg1">
                  <a:lumMod val="50000"/>
                </a:schemeClr>
              </a:solidFill>
              <a:latin typeface="Bookman Old Style" pitchFamily="18" charset="0"/>
            </a:endParaRPr>
          </a:p>
        </p:txBody>
      </p:sp>
      <p:pic>
        <p:nvPicPr>
          <p:cNvPr id="3" name="Picture 5"/>
          <p:cNvPicPr/>
          <p:nvPr/>
        </p:nvPicPr>
        <p:blipFill>
          <a:blip r:embed="rId2">
            <a:extLst>
              <a:ext uri="{28A0092B-C50C-407E-A947-70E740481C1C}">
                <a14:useLocalDpi xmlns:a14="http://schemas.microsoft.com/office/drawing/2010/main" val="0"/>
              </a:ext>
            </a:extLst>
          </a:blip>
          <a:stretch>
            <a:fillRect/>
          </a:stretch>
        </p:blipFill>
        <p:spPr>
          <a:xfrm>
            <a:off x="1979712" y="1412776"/>
            <a:ext cx="5184576" cy="4608512"/>
          </a:xfrm>
          <a:prstGeom prst="rect">
            <a:avLst/>
          </a:prstGeom>
        </p:spPr>
      </p:pic>
    </p:spTree>
    <p:extLst>
      <p:ext uri="{BB962C8B-B14F-4D97-AF65-F5344CB8AC3E}">
        <p14:creationId xmlns:p14="http://schemas.microsoft.com/office/powerpoint/2010/main" val="2537839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4638"/>
            <a:ext cx="8229600" cy="6394722"/>
          </a:xfrm>
          <a:solidFill>
            <a:schemeClr val="accent3">
              <a:lumMod val="20000"/>
              <a:lumOff val="80000"/>
            </a:schemeClr>
          </a:solidFill>
        </p:spPr>
        <p:txBody>
          <a:bodyPr>
            <a:normAutofit/>
          </a:bodyPr>
          <a:lstStyle/>
          <a:p>
            <a:pPr marL="285750" lvl="0" indent="-285750" algn="l" rtl="0">
              <a:buFont typeface="Arial" panose="020B0604020202020204" pitchFamily="34" charset="0"/>
              <a:buChar char="•"/>
            </a:pPr>
            <a:r>
              <a:rPr lang="en-US" sz="1800" b="1" u="sng" dirty="0">
                <a:solidFill>
                  <a:schemeClr val="accent6">
                    <a:lumMod val="75000"/>
                  </a:schemeClr>
                </a:solidFill>
                <a:latin typeface="Bookman Old Style" pitchFamily="18" charset="0"/>
              </a:rPr>
              <a:t>6-Challenges Faced</a:t>
            </a:r>
            <a:br>
              <a:rPr lang="en-US" sz="1800" b="1" u="sng" dirty="0">
                <a:solidFill>
                  <a:schemeClr val="accent6">
                    <a:lumMod val="75000"/>
                  </a:schemeClr>
                </a:solidFill>
                <a:latin typeface="Bookman Old Style" pitchFamily="18" charset="0"/>
              </a:rPr>
            </a:br>
            <a:br>
              <a:rPr lang="en-US" sz="1600" b="1" u="sng" dirty="0">
                <a:solidFill>
                  <a:schemeClr val="bg1">
                    <a:lumMod val="50000"/>
                  </a:schemeClr>
                </a:solidFill>
                <a:latin typeface="Bookman Old Style" pitchFamily="18" charset="0"/>
              </a:rPr>
            </a:br>
            <a:r>
              <a:rPr lang="en-US" sz="1600" dirty="0">
                <a:solidFill>
                  <a:schemeClr val="bg1">
                    <a:lumMod val="50000"/>
                  </a:schemeClr>
                </a:solidFill>
                <a:latin typeface="Bookman Old Style" pitchFamily="18" charset="0"/>
              </a:rPr>
              <a:t>We have faced many challenges in the programming part and collaborating parts of the project. The issue we have faced in the collaborating part was the inability to meet in person because Umar lives in Riyadh and Abdullah lives in Madinah. To overcome this issue, we have met with each other in Microsoft Teams and arranged weekly meetings about the project. However, this made it difficult for us to communicate with each other, thus causing a delay by one week of our expected completion date. As for the programming part, we had difficulty in coding the removal of the canvas when the blocks do not match. We overcame this problem by creating a list of canvases. We also had to do the GUI first, so we had learned from online sources to complete the project in time.</a:t>
            </a:r>
            <a:br>
              <a:rPr lang="en-US" sz="1600" dirty="0">
                <a:solidFill>
                  <a:schemeClr val="bg1">
                    <a:lumMod val="50000"/>
                  </a:schemeClr>
                </a:solidFill>
                <a:latin typeface="Bookman Old Style" pitchFamily="18" charset="0"/>
              </a:rPr>
            </a:br>
            <a:br>
              <a:rPr lang="en-US" sz="1050" dirty="0"/>
            </a:br>
            <a:endParaRPr lang="ar-SA" sz="1050" dirty="0"/>
          </a:p>
        </p:txBody>
      </p:sp>
    </p:spTree>
    <p:extLst>
      <p:ext uri="{BB962C8B-B14F-4D97-AF65-F5344CB8AC3E}">
        <p14:creationId xmlns:p14="http://schemas.microsoft.com/office/powerpoint/2010/main" val="36782188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4638"/>
            <a:ext cx="8229600" cy="6394722"/>
          </a:xfrm>
          <a:solidFill>
            <a:schemeClr val="accent3">
              <a:lumMod val="20000"/>
              <a:lumOff val="80000"/>
            </a:schemeClr>
          </a:solidFill>
        </p:spPr>
        <p:txBody>
          <a:bodyPr>
            <a:normAutofit/>
          </a:bodyPr>
          <a:lstStyle/>
          <a:p>
            <a:pPr lvl="0" algn="l" rtl="0"/>
            <a:br>
              <a:rPr lang="en-US" sz="1600" dirty="0">
                <a:solidFill>
                  <a:schemeClr val="bg1">
                    <a:lumMod val="50000"/>
                  </a:schemeClr>
                </a:solidFill>
                <a:latin typeface="Bookman Old Style" pitchFamily="18" charset="0"/>
              </a:rPr>
            </a:br>
            <a:r>
              <a:rPr lang="en-US" sz="1800" dirty="0">
                <a:solidFill>
                  <a:schemeClr val="accent6">
                    <a:lumMod val="75000"/>
                  </a:schemeClr>
                </a:solidFill>
                <a:latin typeface="Bookman Old Style" pitchFamily="18" charset="0"/>
              </a:rPr>
              <a:t>7-</a:t>
            </a:r>
            <a:r>
              <a:rPr lang="en-US" sz="1800" b="1" u="sng" dirty="0">
                <a:solidFill>
                  <a:schemeClr val="accent6">
                    <a:lumMod val="75000"/>
                  </a:schemeClr>
                </a:solidFill>
                <a:latin typeface="Bookman Old Style" pitchFamily="18" charset="0"/>
              </a:rPr>
              <a:t>Future Work</a:t>
            </a:r>
            <a:br>
              <a:rPr lang="en-US" sz="1800" b="1" u="sng" dirty="0">
                <a:solidFill>
                  <a:schemeClr val="accent6">
                    <a:lumMod val="75000"/>
                  </a:schemeClr>
                </a:solidFill>
                <a:latin typeface="Bookman Old Style" pitchFamily="18" charset="0"/>
              </a:rPr>
            </a:br>
            <a:br>
              <a:rPr lang="en-US" sz="1600" b="1" u="sng" dirty="0">
                <a:solidFill>
                  <a:schemeClr val="accent6">
                    <a:lumMod val="75000"/>
                  </a:schemeClr>
                </a:solidFill>
                <a:latin typeface="Bookman Old Style" pitchFamily="18" charset="0"/>
              </a:rPr>
            </a:br>
            <a:r>
              <a:rPr lang="en-US" sz="1600" b="1" dirty="0">
                <a:solidFill>
                  <a:schemeClr val="accent6">
                    <a:lumMod val="75000"/>
                  </a:schemeClr>
                </a:solidFill>
                <a:latin typeface="Bookman Old Style" pitchFamily="18" charset="0"/>
              </a:rPr>
              <a:t>7.1 Future Ideas</a:t>
            </a:r>
            <a:br>
              <a:rPr lang="en-US" sz="1600" b="1" dirty="0">
                <a:solidFill>
                  <a:schemeClr val="bg1">
                    <a:lumMod val="50000"/>
                  </a:schemeClr>
                </a:solidFill>
                <a:latin typeface="Bookman Old Style" pitchFamily="18" charset="0"/>
              </a:rPr>
            </a:br>
            <a:r>
              <a:rPr lang="en-US" sz="1600" dirty="0">
                <a:solidFill>
                  <a:schemeClr val="bg1">
                    <a:lumMod val="50000"/>
                  </a:schemeClr>
                </a:solidFill>
                <a:latin typeface="Bookman Old Style" pitchFamily="18" charset="0"/>
              </a:rPr>
              <a:t>We wanted to include randomly generated colors in the game. However, the colors generated were similar to each other. That made it difficult for a human to differentiate the colors. The challenge was taking a considerable amount of time, so we have dropped the idea.</a:t>
            </a:r>
            <a:br>
              <a:rPr lang="en-US" sz="1600" dirty="0">
                <a:solidFill>
                  <a:schemeClr val="bg1">
                    <a:lumMod val="50000"/>
                  </a:schemeClr>
                </a:solidFill>
                <a:latin typeface="Bookman Old Style" pitchFamily="18" charset="0"/>
              </a:rPr>
            </a:br>
            <a:br>
              <a:rPr lang="en-US" sz="1600" dirty="0">
                <a:solidFill>
                  <a:schemeClr val="bg1">
                    <a:lumMod val="50000"/>
                  </a:schemeClr>
                </a:solidFill>
                <a:latin typeface="Bookman Old Style" pitchFamily="18" charset="0"/>
              </a:rPr>
            </a:br>
            <a:r>
              <a:rPr lang="en-US" sz="1600" b="1" dirty="0">
                <a:solidFill>
                  <a:schemeClr val="accent6">
                    <a:lumMod val="75000"/>
                  </a:schemeClr>
                </a:solidFill>
                <a:latin typeface="Bookman Old Style" pitchFamily="18" charset="0"/>
              </a:rPr>
              <a:t>7.2 Bugs</a:t>
            </a:r>
            <a:br>
              <a:rPr lang="en-US" sz="1600" b="1" dirty="0">
                <a:solidFill>
                  <a:schemeClr val="bg1">
                    <a:lumMod val="50000"/>
                  </a:schemeClr>
                </a:solidFill>
                <a:latin typeface="Bookman Old Style" pitchFamily="18" charset="0"/>
              </a:rPr>
            </a:br>
            <a:r>
              <a:rPr lang="en-US" sz="1600" dirty="0">
                <a:solidFill>
                  <a:schemeClr val="bg1">
                    <a:lumMod val="50000"/>
                  </a:schemeClr>
                </a:solidFill>
                <a:latin typeface="Bookman Old Style" pitchFamily="18" charset="0"/>
              </a:rPr>
              <a:t>The only issue we have face was that if the user clicked a button and moved the cursor. The program would display the color and does not register the clicked button as an input from the user.</a:t>
            </a:r>
            <a:br>
              <a:rPr lang="en-US" sz="1600" dirty="0">
                <a:solidFill>
                  <a:schemeClr val="bg1">
                    <a:lumMod val="50000"/>
                  </a:schemeClr>
                </a:solidFill>
                <a:latin typeface="Bookman Old Style" pitchFamily="18" charset="0"/>
              </a:rPr>
            </a:br>
            <a:endParaRPr lang="ar-SA" sz="1050" dirty="0"/>
          </a:p>
        </p:txBody>
      </p:sp>
    </p:spTree>
    <p:extLst>
      <p:ext uri="{BB962C8B-B14F-4D97-AF65-F5344CB8AC3E}">
        <p14:creationId xmlns:p14="http://schemas.microsoft.com/office/powerpoint/2010/main" val="29405670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4638"/>
            <a:ext cx="8229600" cy="6250706"/>
          </a:xfrm>
          <a:solidFill>
            <a:schemeClr val="accent3">
              <a:lumMod val="20000"/>
              <a:lumOff val="80000"/>
            </a:schemeClr>
          </a:solidFill>
        </p:spPr>
        <p:txBody>
          <a:bodyPr>
            <a:normAutofit/>
          </a:bodyPr>
          <a:lstStyle/>
          <a:p>
            <a:pPr lvl="0" algn="l" rtl="0"/>
            <a:r>
              <a:rPr lang="en-US" sz="1800" dirty="0">
                <a:solidFill>
                  <a:schemeClr val="accent6">
                    <a:lumMod val="75000"/>
                  </a:schemeClr>
                </a:solidFill>
                <a:latin typeface="Bookman Old Style" pitchFamily="18" charset="0"/>
              </a:rPr>
              <a:t>8-</a:t>
            </a:r>
            <a:r>
              <a:rPr lang="en-US" sz="1800" b="1" u="sng" dirty="0">
                <a:solidFill>
                  <a:schemeClr val="accent6">
                    <a:lumMod val="75000"/>
                  </a:schemeClr>
                </a:solidFill>
                <a:latin typeface="Bookman Old Style" pitchFamily="18" charset="0"/>
              </a:rPr>
              <a:t>Conclusion</a:t>
            </a:r>
            <a:br>
              <a:rPr lang="en-US" sz="1800" b="1" u="sng" dirty="0">
                <a:solidFill>
                  <a:schemeClr val="accent6">
                    <a:lumMod val="75000"/>
                  </a:schemeClr>
                </a:solidFill>
                <a:latin typeface="Bookman Old Style" pitchFamily="18" charset="0"/>
              </a:rPr>
            </a:br>
            <a:br>
              <a:rPr lang="en-US" sz="1600" b="1" u="sng" dirty="0">
                <a:solidFill>
                  <a:schemeClr val="bg1">
                    <a:lumMod val="50000"/>
                  </a:schemeClr>
                </a:solidFill>
                <a:latin typeface="Bookman Old Style" pitchFamily="18" charset="0"/>
              </a:rPr>
            </a:br>
            <a:r>
              <a:rPr lang="en-US" sz="1600" dirty="0">
                <a:solidFill>
                  <a:schemeClr val="bg1">
                    <a:lumMod val="50000"/>
                  </a:schemeClr>
                </a:solidFill>
                <a:latin typeface="Bookman Old Style" pitchFamily="18" charset="0"/>
              </a:rPr>
              <a:t>The project was challenging for both of us. From the code to the report and presentation, we had to plan thoroughly. Although we were unable to complete the randomly generated colored blocks, we are quite satisfied with the results. We have also learned the knowledge about GUI and python fundamentals that we can apply in our future projects.</a:t>
            </a:r>
            <a:br>
              <a:rPr lang="en-US" sz="1050" dirty="0"/>
            </a:br>
            <a:endParaRPr lang="ar-SA" sz="1050" dirty="0"/>
          </a:p>
        </p:txBody>
      </p:sp>
    </p:spTree>
    <p:extLst>
      <p:ext uri="{BB962C8B-B14F-4D97-AF65-F5344CB8AC3E}">
        <p14:creationId xmlns:p14="http://schemas.microsoft.com/office/powerpoint/2010/main" val="174832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395536" y="116632"/>
            <a:ext cx="8229600" cy="6538738"/>
          </a:xfrm>
          <a:solidFill>
            <a:schemeClr val="accent3">
              <a:lumMod val="20000"/>
              <a:lumOff val="80000"/>
            </a:schemeClr>
          </a:solidFill>
        </p:spPr>
        <p:txBody>
          <a:bodyPr>
            <a:normAutofit/>
          </a:bodyPr>
          <a:lstStyle/>
          <a:p>
            <a:pPr algn="l"/>
            <a:r>
              <a:rPr lang="en-US" sz="1200" b="1" dirty="0"/>
              <a:t> </a:t>
            </a:r>
            <a:br>
              <a:rPr lang="en-US" sz="1800" dirty="0"/>
            </a:br>
            <a:r>
              <a:rPr lang="en-US" sz="1800" b="1" u="sng" dirty="0">
                <a:solidFill>
                  <a:schemeClr val="accent6">
                    <a:lumMod val="75000"/>
                  </a:schemeClr>
                </a:solidFill>
                <a:latin typeface="Bookman Old Style" pitchFamily="18" charset="0"/>
              </a:rPr>
              <a:t>1</a:t>
            </a:r>
            <a:r>
              <a:rPr lang="en-US" sz="1800" b="1" dirty="0">
                <a:solidFill>
                  <a:schemeClr val="accent6">
                    <a:lumMod val="75000"/>
                  </a:schemeClr>
                </a:solidFill>
                <a:latin typeface="Bookman Old Style" pitchFamily="18" charset="0"/>
              </a:rPr>
              <a:t>-</a:t>
            </a:r>
            <a:r>
              <a:rPr lang="en-US" sz="1800" b="1" u="sng" dirty="0">
                <a:solidFill>
                  <a:schemeClr val="accent6">
                    <a:lumMod val="75000"/>
                  </a:schemeClr>
                </a:solidFill>
                <a:latin typeface="Bookman Old Style" pitchFamily="18" charset="0"/>
              </a:rPr>
              <a:t>Introduction</a:t>
            </a:r>
            <a:br>
              <a:rPr lang="en-US" sz="1800" b="1" u="sng" dirty="0">
                <a:latin typeface="Bookman Old Style" pitchFamily="18" charset="0"/>
              </a:rPr>
            </a:br>
            <a:r>
              <a:rPr lang="en-US" sz="1800" dirty="0">
                <a:solidFill>
                  <a:schemeClr val="bg1">
                    <a:lumMod val="50000"/>
                  </a:schemeClr>
                </a:solidFill>
                <a:latin typeface="Bookman Old Style" pitchFamily="18" charset="0"/>
              </a:rPr>
              <a:t> </a:t>
            </a:r>
            <a:br>
              <a:rPr lang="en-US" sz="1800" dirty="0">
                <a:solidFill>
                  <a:schemeClr val="bg1">
                    <a:lumMod val="50000"/>
                  </a:schemeClr>
                </a:solidFill>
                <a:latin typeface="Bookman Old Style" pitchFamily="18" charset="0"/>
              </a:rPr>
            </a:br>
            <a:r>
              <a:rPr lang="en-US" sz="1800" dirty="0">
                <a:solidFill>
                  <a:schemeClr val="bg1">
                    <a:lumMod val="50000"/>
                  </a:schemeClr>
                </a:solidFill>
                <a:latin typeface="Bookman Old Style" pitchFamily="18" charset="0"/>
              </a:rPr>
              <a:t>The program divided into two different sections: The GUI and matching the blocks. The GUI needs to be done first and then write the code to match the blocks. We mainly used what we learned from the class, but for the GUI, we had to use online sources like Stack overflow and Real python. We had to use online sources because GUI was first. The purpose of this report is to provide a comprehensive look at the program's functionality.</a:t>
            </a:r>
            <a:br>
              <a:rPr lang="en-US" sz="1800" dirty="0">
                <a:solidFill>
                  <a:schemeClr val="bg1">
                    <a:lumMod val="50000"/>
                  </a:schemeClr>
                </a:solidFill>
                <a:latin typeface="Bookman Old Style" pitchFamily="18" charset="0"/>
              </a:rPr>
            </a:br>
            <a:r>
              <a:rPr lang="en-US" sz="1800" dirty="0"/>
              <a:t> </a:t>
            </a:r>
            <a:br>
              <a:rPr lang="en-US" sz="1800" dirty="0"/>
            </a:br>
            <a:r>
              <a:rPr lang="en-US" sz="1800" dirty="0">
                <a:solidFill>
                  <a:schemeClr val="accent6">
                    <a:lumMod val="75000"/>
                  </a:schemeClr>
                </a:solidFill>
                <a:latin typeface="Bodoni MT" pitchFamily="18" charset="0"/>
              </a:rPr>
              <a:t> </a:t>
            </a:r>
            <a:br>
              <a:rPr lang="en-US" sz="1800" dirty="0">
                <a:solidFill>
                  <a:schemeClr val="bg1">
                    <a:lumMod val="50000"/>
                  </a:schemeClr>
                </a:solidFill>
                <a:latin typeface="Bookman Old Style" pitchFamily="18" charset="0"/>
              </a:rPr>
            </a:br>
            <a:r>
              <a:rPr lang="en-US" sz="1800" dirty="0"/>
              <a:t> </a:t>
            </a:r>
            <a:br>
              <a:rPr lang="en-US" sz="1800" dirty="0"/>
            </a:br>
            <a:r>
              <a:rPr lang="en-US" sz="1800" b="1" dirty="0"/>
              <a:t> </a:t>
            </a:r>
            <a:endParaRPr lang="ar-SA" sz="1800" dirty="0"/>
          </a:p>
        </p:txBody>
      </p:sp>
    </p:spTree>
    <p:extLst>
      <p:ext uri="{BB962C8B-B14F-4D97-AF65-F5344CB8AC3E}">
        <p14:creationId xmlns:p14="http://schemas.microsoft.com/office/powerpoint/2010/main" val="2741629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BB69E-478F-470A-B569-C4DC47A437EC}"/>
              </a:ext>
            </a:extLst>
          </p:cNvPr>
          <p:cNvSpPr>
            <a:spLocks noGrp="1"/>
          </p:cNvSpPr>
          <p:nvPr>
            <p:ph type="title"/>
          </p:nvPr>
        </p:nvSpPr>
        <p:spPr/>
        <p:txBody>
          <a:bodyPr/>
          <a:lstStyle/>
          <a:p>
            <a:endParaRPr lang="en-US"/>
          </a:p>
        </p:txBody>
      </p:sp>
      <p:sp>
        <p:nvSpPr>
          <p:cNvPr id="4" name="TextBox 3">
            <a:extLst>
              <a:ext uri="{FF2B5EF4-FFF2-40B4-BE49-F238E27FC236}">
                <a16:creationId xmlns:a16="http://schemas.microsoft.com/office/drawing/2014/main" id="{AC6EFAE0-4256-485F-9D0B-9CC72A9DBD36}"/>
              </a:ext>
            </a:extLst>
          </p:cNvPr>
          <p:cNvSpPr txBox="1"/>
          <p:nvPr/>
        </p:nvSpPr>
        <p:spPr>
          <a:xfrm>
            <a:off x="469192" y="274638"/>
            <a:ext cx="8229600" cy="6186309"/>
          </a:xfrm>
          <a:prstGeom prst="rect">
            <a:avLst/>
          </a:prstGeom>
          <a:solidFill>
            <a:schemeClr val="accent3">
              <a:lumMod val="20000"/>
              <a:lumOff val="80000"/>
            </a:schemeClr>
          </a:solidFill>
        </p:spPr>
        <p:txBody>
          <a:bodyPr wrap="square" rtlCol="0">
            <a:spAutoFit/>
          </a:bodyPr>
          <a:lstStyle/>
          <a:p>
            <a:pPr algn="l" rtl="0"/>
            <a:endParaRPr lang="en-US" dirty="0"/>
          </a:p>
          <a:p>
            <a:pPr algn="l" rtl="0"/>
            <a:endParaRPr lang="en-US" dirty="0"/>
          </a:p>
          <a:p>
            <a:pPr algn="l" rtl="0"/>
            <a:endParaRPr lang="en-US" dirty="0"/>
          </a:p>
          <a:p>
            <a:pPr algn="l" rtl="0"/>
            <a:br>
              <a:rPr lang="en-US" sz="1800" dirty="0"/>
            </a:br>
            <a:r>
              <a:rPr lang="en-US" sz="1800" dirty="0">
                <a:solidFill>
                  <a:schemeClr val="accent6">
                    <a:lumMod val="75000"/>
                  </a:schemeClr>
                </a:solidFill>
                <a:latin typeface="Bodoni MT" pitchFamily="18" charset="0"/>
              </a:rPr>
              <a:t> 2-</a:t>
            </a:r>
            <a:r>
              <a:rPr lang="en-US" sz="1800" b="1" u="sng" dirty="0">
                <a:solidFill>
                  <a:schemeClr val="accent6">
                    <a:lumMod val="75000"/>
                  </a:schemeClr>
                </a:solidFill>
                <a:latin typeface="Bodoni MT" pitchFamily="18" charset="0"/>
              </a:rPr>
              <a:t>Background</a:t>
            </a:r>
            <a:br>
              <a:rPr lang="en-US" sz="1800" b="1" dirty="0">
                <a:solidFill>
                  <a:schemeClr val="accent6">
                    <a:lumMod val="75000"/>
                  </a:schemeClr>
                </a:solidFill>
              </a:rPr>
            </a:br>
            <a:r>
              <a:rPr lang="en-US" sz="1800" dirty="0"/>
              <a:t> </a:t>
            </a:r>
            <a:br>
              <a:rPr lang="en-US" sz="1800" dirty="0"/>
            </a:br>
            <a:r>
              <a:rPr lang="en-US" sz="1800" dirty="0">
                <a:solidFill>
                  <a:schemeClr val="bg1">
                    <a:lumMod val="50000"/>
                  </a:schemeClr>
                </a:solidFill>
                <a:latin typeface="Bookman Old Style" pitchFamily="18" charset="0"/>
              </a:rPr>
              <a:t>We had no previous experiences with GUI, and some of us in python. As such, we wanted to improve our python programming skills by creating a dynamic application that uses not only basic python fundamentals but also includes GUI. For GUI, we used the built-in </a:t>
            </a:r>
            <a:r>
              <a:rPr lang="en-US" sz="1800" dirty="0" err="1">
                <a:solidFill>
                  <a:schemeClr val="bg1">
                    <a:lumMod val="50000"/>
                  </a:schemeClr>
                </a:solidFill>
                <a:latin typeface="Bookman Old Style" pitchFamily="18" charset="0"/>
              </a:rPr>
              <a:t>Tkinter</a:t>
            </a:r>
            <a:r>
              <a:rPr lang="en-US" sz="1800" dirty="0">
                <a:solidFill>
                  <a:schemeClr val="bg1">
                    <a:lumMod val="50000"/>
                  </a:schemeClr>
                </a:solidFill>
                <a:latin typeface="Bookman Old Style" pitchFamily="18" charset="0"/>
              </a:rPr>
              <a:t> library because of its simplicity and popularity, because it was easier to solve many problems. We also used the built-in library Random library to create a unique experience for the user in each game.</a:t>
            </a:r>
            <a:br>
              <a:rPr lang="en-US" sz="1800" dirty="0">
                <a:solidFill>
                  <a:schemeClr val="bg1">
                    <a:lumMod val="50000"/>
                  </a:schemeClr>
                </a:solidFill>
                <a:latin typeface="Bookman Old Style" pitchFamily="18" charset="0"/>
              </a:rPr>
            </a:br>
            <a:r>
              <a:rPr lang="en-US" sz="1800" dirty="0"/>
              <a:t> </a:t>
            </a:r>
            <a:br>
              <a:rPr lang="en-US" sz="1800" dirty="0"/>
            </a:br>
            <a:r>
              <a:rPr lang="en-US" sz="1800" b="1" dirty="0">
                <a:solidFill>
                  <a:schemeClr val="accent6">
                    <a:lumMod val="75000"/>
                  </a:schemeClr>
                </a:solidFill>
                <a:latin typeface="Bodoni MT" pitchFamily="18" charset="0"/>
              </a:rPr>
              <a:t>2.1 Project brief</a:t>
            </a:r>
            <a:br>
              <a:rPr lang="en-US" sz="1800" b="1" dirty="0"/>
            </a:br>
            <a:r>
              <a:rPr lang="en-US" sz="1800" dirty="0"/>
              <a:t> </a:t>
            </a:r>
            <a:br>
              <a:rPr lang="en-US" sz="1800" dirty="0"/>
            </a:br>
            <a:r>
              <a:rPr lang="en-US" sz="1800" dirty="0">
                <a:solidFill>
                  <a:schemeClr val="bg1">
                    <a:lumMod val="50000"/>
                  </a:schemeClr>
                </a:solidFill>
                <a:latin typeface="Bookman Old Style" pitchFamily="18" charset="0"/>
              </a:rPr>
              <a:t>The main purpose of this project was to create a game in which the user interacts to match the same-colored blocks. Create a game that gives the user a memorization exercise.</a:t>
            </a:r>
            <a:br>
              <a:rPr lang="en-US" sz="1800" dirty="0">
                <a:solidFill>
                  <a:schemeClr val="bg1">
                    <a:lumMod val="50000"/>
                  </a:schemeClr>
                </a:solidFill>
                <a:latin typeface="Bookman Old Style" pitchFamily="18" charset="0"/>
              </a:rPr>
            </a:br>
            <a:endParaRPr lang="en-US" dirty="0"/>
          </a:p>
          <a:p>
            <a:pPr algn="l" rtl="0"/>
            <a:endParaRPr lang="en-US" dirty="0"/>
          </a:p>
        </p:txBody>
      </p:sp>
    </p:spTree>
    <p:extLst>
      <p:ext uri="{BB962C8B-B14F-4D97-AF65-F5344CB8AC3E}">
        <p14:creationId xmlns:p14="http://schemas.microsoft.com/office/powerpoint/2010/main" val="432761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4638"/>
            <a:ext cx="8229600" cy="5962674"/>
          </a:xfrm>
          <a:solidFill>
            <a:schemeClr val="accent3">
              <a:lumMod val="20000"/>
              <a:lumOff val="80000"/>
            </a:schemeClr>
          </a:solidFill>
        </p:spPr>
        <p:txBody>
          <a:bodyPr>
            <a:normAutofit fontScale="90000"/>
          </a:bodyPr>
          <a:lstStyle/>
          <a:p>
            <a:pPr lvl="0" algn="l" rtl="0"/>
            <a:r>
              <a:rPr lang="en-US" sz="1800" b="1" u="sng" dirty="0">
                <a:solidFill>
                  <a:schemeClr val="bg1">
                    <a:lumMod val="50000"/>
                  </a:schemeClr>
                </a:solidFill>
              </a:rPr>
              <a:t> </a:t>
            </a:r>
            <a:r>
              <a:rPr lang="en-US" sz="1800" b="1" u="sng" dirty="0">
                <a:solidFill>
                  <a:schemeClr val="accent6">
                    <a:lumMod val="75000"/>
                  </a:schemeClr>
                </a:solidFill>
                <a:latin typeface="Bodoni MT" pitchFamily="18" charset="0"/>
              </a:rPr>
              <a:t>3-Project Management</a:t>
            </a:r>
            <a:br>
              <a:rPr lang="en-US" sz="1800" b="1" dirty="0">
                <a:solidFill>
                  <a:schemeClr val="bg1">
                    <a:lumMod val="50000"/>
                  </a:schemeClr>
                </a:solidFill>
              </a:rPr>
            </a:br>
            <a:r>
              <a:rPr lang="en-US" sz="1800" dirty="0">
                <a:solidFill>
                  <a:schemeClr val="bg1">
                    <a:lumMod val="50000"/>
                  </a:schemeClr>
                </a:solidFill>
              </a:rPr>
              <a:t> </a:t>
            </a:r>
            <a:br>
              <a:rPr lang="en-US" sz="1800" dirty="0">
                <a:solidFill>
                  <a:schemeClr val="bg1">
                    <a:lumMod val="50000"/>
                  </a:schemeClr>
                </a:solidFill>
              </a:rPr>
            </a:br>
            <a:r>
              <a:rPr lang="en-US" sz="1800" dirty="0">
                <a:solidFill>
                  <a:schemeClr val="bg1">
                    <a:lumMod val="50000"/>
                  </a:schemeClr>
                </a:solidFill>
                <a:latin typeface="Bookman Old Style" pitchFamily="18" charset="0"/>
              </a:rPr>
              <a:t>We had about one and a half months to complete our project. However, we had some changes in the group, and we also had midterm exams, so this delayed our project a little bit. Umar was responsible for the GUI and the report as he was more familiar with GUI. Abdullah was responsible for coding the recognition of the colors and the presentation as he was more familiar with the python fundamentals. We both also assisted each other in our tasks.</a:t>
            </a:r>
            <a:br>
              <a:rPr lang="en-US" sz="1800" dirty="0">
                <a:solidFill>
                  <a:schemeClr val="bg1">
                    <a:lumMod val="50000"/>
                  </a:schemeClr>
                </a:solidFill>
                <a:latin typeface="Bookman Old Style" pitchFamily="18" charset="0"/>
              </a:rPr>
            </a:br>
            <a:br>
              <a:rPr lang="en-US" sz="1800" dirty="0">
                <a:solidFill>
                  <a:schemeClr val="bg1">
                    <a:lumMod val="50000"/>
                  </a:schemeClr>
                </a:solidFill>
                <a:latin typeface="Bookman Old Style" pitchFamily="18" charset="0"/>
              </a:rPr>
            </a:br>
            <a:r>
              <a:rPr lang="en-US" sz="1800" dirty="0">
                <a:solidFill>
                  <a:schemeClr val="bg1">
                    <a:lumMod val="50000"/>
                  </a:schemeClr>
                </a:solidFill>
                <a:latin typeface="Bookman Old Style" pitchFamily="18" charset="0"/>
              </a:rPr>
              <a:t>We divided the program into two major parts: the GUI and matching the same-colored blocks. Firstly, we had to do the GUI first because the GUI was the foundation of our program, where we could see our solutions to match the same-colored blocks were working or not. Secondly, we created randomly generated positions because we can base our solutions for the program on randomly generated positions. Thirdly, we then revised our code to increase the efficiency of our program by removing many unnecessary code lines. Finally, we then did the main calculation for our programs.</a:t>
            </a:r>
            <a:br>
              <a:rPr lang="en-US" sz="1800" dirty="0">
                <a:solidFill>
                  <a:schemeClr val="bg1">
                    <a:lumMod val="50000"/>
                  </a:schemeClr>
                </a:solidFill>
                <a:latin typeface="Bookman Old Style" pitchFamily="18" charset="0"/>
              </a:rPr>
            </a:br>
            <a:br>
              <a:rPr lang="en-US" sz="1800" dirty="0">
                <a:solidFill>
                  <a:schemeClr val="bg1">
                    <a:lumMod val="50000"/>
                  </a:schemeClr>
                </a:solidFill>
                <a:latin typeface="Bookman Old Style" pitchFamily="18" charset="0"/>
              </a:rPr>
            </a:br>
            <a:r>
              <a:rPr lang="en-US" sz="1800" dirty="0">
                <a:solidFill>
                  <a:schemeClr val="bg1">
                    <a:lumMod val="50000"/>
                  </a:schemeClr>
                </a:solidFill>
                <a:latin typeface="Bookman Old Style" pitchFamily="18" charset="0"/>
              </a:rPr>
              <a:t>Then in the final week, we did the report and the presentation. Umar did the report, and Abdullah did the presentation.</a:t>
            </a:r>
            <a:br>
              <a:rPr lang="en-US" sz="1800" dirty="0">
                <a:solidFill>
                  <a:schemeClr val="bg1">
                    <a:lumMod val="50000"/>
                  </a:schemeClr>
                </a:solidFill>
                <a:latin typeface="Bookman Old Style" pitchFamily="18" charset="0"/>
              </a:rPr>
            </a:br>
            <a:br>
              <a:rPr lang="en-US" sz="1800" dirty="0">
                <a:solidFill>
                  <a:schemeClr val="bg1">
                    <a:lumMod val="50000"/>
                  </a:schemeClr>
                </a:solidFill>
                <a:latin typeface="Bookman Old Style" pitchFamily="18" charset="0"/>
              </a:rPr>
            </a:br>
            <a:endParaRPr lang="ar-SA" sz="1800" dirty="0">
              <a:solidFill>
                <a:schemeClr val="bg1">
                  <a:lumMod val="50000"/>
                </a:schemeClr>
              </a:solidFill>
              <a:latin typeface="Bookman Old Style" pitchFamily="18" charset="0"/>
            </a:endParaRPr>
          </a:p>
        </p:txBody>
      </p:sp>
    </p:spTree>
    <p:extLst>
      <p:ext uri="{BB962C8B-B14F-4D97-AF65-F5344CB8AC3E}">
        <p14:creationId xmlns:p14="http://schemas.microsoft.com/office/powerpoint/2010/main" val="3922369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116632"/>
            <a:ext cx="8229600" cy="6120680"/>
          </a:xfrm>
          <a:solidFill>
            <a:schemeClr val="accent3">
              <a:lumMod val="20000"/>
              <a:lumOff val="80000"/>
            </a:schemeClr>
          </a:solidFill>
        </p:spPr>
        <p:txBody>
          <a:bodyPr>
            <a:normAutofit/>
          </a:bodyPr>
          <a:lstStyle/>
          <a:p>
            <a:pPr algn="l"/>
            <a:r>
              <a:rPr lang="en-US" sz="2400" b="1" u="sng" dirty="0">
                <a:solidFill>
                  <a:schemeClr val="accent6">
                    <a:lumMod val="75000"/>
                  </a:schemeClr>
                </a:solidFill>
                <a:latin typeface="Bookman Old Style" pitchFamily="18" charset="0"/>
              </a:rPr>
              <a:t> 4-Application Details</a:t>
            </a:r>
            <a:br>
              <a:rPr lang="en-US" sz="2400" dirty="0">
                <a:solidFill>
                  <a:schemeClr val="accent6">
                    <a:lumMod val="75000"/>
                  </a:schemeClr>
                </a:solidFill>
                <a:latin typeface="Bookman Old Style" pitchFamily="18" charset="0"/>
              </a:rPr>
            </a:br>
            <a:r>
              <a:rPr lang="en-US" sz="2400" b="1" dirty="0">
                <a:solidFill>
                  <a:schemeClr val="accent6">
                    <a:lumMod val="75000"/>
                  </a:schemeClr>
                </a:solidFill>
                <a:latin typeface="Bookman Old Style" pitchFamily="18" charset="0"/>
              </a:rPr>
              <a:t>4.1 Overview </a:t>
            </a:r>
            <a:br>
              <a:rPr lang="en-US" sz="2400" dirty="0"/>
            </a:br>
            <a:br>
              <a:rPr lang="en-US" sz="2400" dirty="0"/>
            </a:br>
            <a:r>
              <a:rPr lang="en-US" sz="2200" dirty="0">
                <a:solidFill>
                  <a:schemeClr val="bg1">
                    <a:lumMod val="50000"/>
                  </a:schemeClr>
                </a:solidFill>
                <a:latin typeface="Bookman Old Style" pitchFamily="18" charset="0"/>
              </a:rPr>
              <a:t>We divided the application into two main sections: the GUI and matching the same-colored blocks. But first, we need to import the required libraries and declare the variables.</a:t>
            </a:r>
            <a:br>
              <a:rPr lang="en-US" sz="2200" dirty="0">
                <a:solidFill>
                  <a:schemeClr val="bg1">
                    <a:lumMod val="50000"/>
                  </a:schemeClr>
                </a:solidFill>
                <a:latin typeface="Bookman Old Style" pitchFamily="18" charset="0"/>
              </a:rPr>
            </a:br>
            <a:br>
              <a:rPr lang="en-US" sz="2200" dirty="0">
                <a:solidFill>
                  <a:schemeClr val="bg1">
                    <a:lumMod val="50000"/>
                  </a:schemeClr>
                </a:solidFill>
                <a:latin typeface="Bookman Old Style" pitchFamily="18" charset="0"/>
              </a:rPr>
            </a:br>
            <a:r>
              <a:rPr lang="en-US" sz="2200" dirty="0">
                <a:solidFill>
                  <a:schemeClr val="bg1">
                    <a:lumMod val="50000"/>
                  </a:schemeClr>
                </a:solidFill>
                <a:latin typeface="Bookman Old Style" pitchFamily="18" charset="0"/>
              </a:rPr>
              <a:t>Importing the required libraries for our program.</a:t>
            </a:r>
            <a:br>
              <a:rPr lang="en-US" sz="2200" dirty="0">
                <a:solidFill>
                  <a:schemeClr val="bg1">
                    <a:lumMod val="50000"/>
                  </a:schemeClr>
                </a:solidFill>
                <a:latin typeface="Bookman Old Style" pitchFamily="18" charset="0"/>
              </a:rPr>
            </a:br>
            <a:br>
              <a:rPr lang="en-US" sz="2200" dirty="0">
                <a:solidFill>
                  <a:schemeClr val="bg1">
                    <a:lumMod val="50000"/>
                  </a:schemeClr>
                </a:solidFill>
                <a:latin typeface="Bookman Old Style" pitchFamily="18" charset="0"/>
              </a:rPr>
            </a:br>
            <a:endParaRPr lang="ar-SA" sz="2200" dirty="0">
              <a:solidFill>
                <a:schemeClr val="bg1">
                  <a:lumMod val="50000"/>
                </a:schemeClr>
              </a:solidFill>
              <a:latin typeface="Bookman Old Style" pitchFamily="18" charset="0"/>
            </a:endParaRPr>
          </a:p>
        </p:txBody>
      </p:sp>
      <p:sp>
        <p:nvSpPr>
          <p:cNvPr id="3" name="TextBox 2">
            <a:extLst>
              <a:ext uri="{FF2B5EF4-FFF2-40B4-BE49-F238E27FC236}">
                <a16:creationId xmlns:a16="http://schemas.microsoft.com/office/drawing/2014/main" id="{40A2AF37-2E85-41F9-8617-21D3AA294D4E}"/>
              </a:ext>
            </a:extLst>
          </p:cNvPr>
          <p:cNvSpPr txBox="1"/>
          <p:nvPr/>
        </p:nvSpPr>
        <p:spPr>
          <a:xfrm>
            <a:off x="457200" y="4509120"/>
            <a:ext cx="8229600" cy="1754326"/>
          </a:xfrm>
          <a:prstGeom prst="rect">
            <a:avLst/>
          </a:prstGeom>
          <a:solidFill>
            <a:schemeClr val="tx2">
              <a:lumMod val="20000"/>
              <a:lumOff val="80000"/>
            </a:schemeClr>
          </a:solidFill>
        </p:spPr>
        <p:txBody>
          <a:bodyPr wrap="square" rtlCol="0">
            <a:spAutoFit/>
          </a:bodyPr>
          <a:lstStyle/>
          <a:p>
            <a:pPr algn="l" rtl="0"/>
            <a:endParaRPr lang="en-US" sz="1800" i="1" dirty="0">
              <a:solidFill>
                <a:schemeClr val="accent2">
                  <a:lumMod val="60000"/>
                  <a:lumOff val="40000"/>
                </a:schemeClr>
              </a:solidFill>
              <a:latin typeface="Bookman Old Style" pitchFamily="18" charset="0"/>
            </a:endParaRPr>
          </a:p>
          <a:p>
            <a:pPr algn="l" rtl="0"/>
            <a:r>
              <a:rPr lang="en-US" sz="1800" i="1" dirty="0">
                <a:solidFill>
                  <a:schemeClr val="accent2">
                    <a:lumMod val="60000"/>
                    <a:lumOff val="40000"/>
                  </a:schemeClr>
                </a:solidFill>
                <a:latin typeface="Bookman Old Style" pitchFamily="18" charset="0"/>
              </a:rPr>
              <a:t>from</a:t>
            </a:r>
            <a:r>
              <a:rPr lang="en-US" sz="1800" i="1" dirty="0">
                <a:solidFill>
                  <a:schemeClr val="bg1">
                    <a:lumMod val="50000"/>
                  </a:schemeClr>
                </a:solidFill>
                <a:latin typeface="Bookman Old Style" pitchFamily="18" charset="0"/>
              </a:rPr>
              <a:t> </a:t>
            </a:r>
            <a:r>
              <a:rPr lang="en-US" sz="1800" dirty="0" err="1">
                <a:solidFill>
                  <a:schemeClr val="bg1">
                    <a:lumMod val="50000"/>
                  </a:schemeClr>
                </a:solidFill>
                <a:latin typeface="Bookman Old Style" pitchFamily="18" charset="0"/>
              </a:rPr>
              <a:t>tkinter</a:t>
            </a:r>
            <a:r>
              <a:rPr lang="en-US" sz="1800" dirty="0">
                <a:solidFill>
                  <a:schemeClr val="bg1">
                    <a:lumMod val="50000"/>
                  </a:schemeClr>
                </a:solidFill>
                <a:latin typeface="Bookman Old Style" pitchFamily="18" charset="0"/>
              </a:rPr>
              <a:t> </a:t>
            </a:r>
            <a:r>
              <a:rPr lang="en-US" sz="1800" i="1" dirty="0">
                <a:solidFill>
                  <a:schemeClr val="accent2">
                    <a:lumMod val="60000"/>
                    <a:lumOff val="40000"/>
                  </a:schemeClr>
                </a:solidFill>
                <a:latin typeface="Bookman Old Style" pitchFamily="18" charset="0"/>
              </a:rPr>
              <a:t>import</a:t>
            </a:r>
            <a:r>
              <a:rPr lang="en-US" sz="1800" i="1" dirty="0">
                <a:solidFill>
                  <a:schemeClr val="bg1">
                    <a:lumMod val="50000"/>
                  </a:schemeClr>
                </a:solidFill>
                <a:latin typeface="Bookman Old Style" pitchFamily="18" charset="0"/>
              </a:rPr>
              <a:t> </a:t>
            </a:r>
            <a:r>
              <a:rPr lang="en-US" sz="1800" dirty="0">
                <a:solidFill>
                  <a:schemeClr val="bg1">
                    <a:lumMod val="50000"/>
                  </a:schemeClr>
                </a:solidFill>
                <a:latin typeface="Bookman Old Style" pitchFamily="18" charset="0"/>
              </a:rPr>
              <a:t>*</a:t>
            </a:r>
            <a:br>
              <a:rPr lang="en-US" sz="1800" dirty="0">
                <a:solidFill>
                  <a:schemeClr val="bg1">
                    <a:lumMod val="50000"/>
                  </a:schemeClr>
                </a:solidFill>
                <a:latin typeface="Bookman Old Style" pitchFamily="18" charset="0"/>
              </a:rPr>
            </a:br>
            <a:r>
              <a:rPr lang="en-US" sz="1800" i="1" dirty="0">
                <a:solidFill>
                  <a:schemeClr val="accent2">
                    <a:lumMod val="60000"/>
                    <a:lumOff val="40000"/>
                  </a:schemeClr>
                </a:solidFill>
                <a:latin typeface="Bookman Old Style" pitchFamily="18" charset="0"/>
              </a:rPr>
              <a:t>from</a:t>
            </a:r>
            <a:r>
              <a:rPr lang="en-US" sz="1800" i="1" dirty="0">
                <a:solidFill>
                  <a:schemeClr val="bg1">
                    <a:lumMod val="50000"/>
                  </a:schemeClr>
                </a:solidFill>
                <a:latin typeface="Bookman Old Style" pitchFamily="18" charset="0"/>
              </a:rPr>
              <a:t> </a:t>
            </a:r>
            <a:r>
              <a:rPr lang="en-US" sz="1800" dirty="0" err="1">
                <a:solidFill>
                  <a:schemeClr val="bg1">
                    <a:lumMod val="50000"/>
                  </a:schemeClr>
                </a:solidFill>
                <a:latin typeface="Bookman Old Style" pitchFamily="18" charset="0"/>
              </a:rPr>
              <a:t>tkinter</a:t>
            </a:r>
            <a:r>
              <a:rPr lang="en-US" sz="1800" dirty="0">
                <a:solidFill>
                  <a:schemeClr val="bg1">
                    <a:lumMod val="50000"/>
                  </a:schemeClr>
                </a:solidFill>
                <a:latin typeface="Bookman Old Style" pitchFamily="18" charset="0"/>
              </a:rPr>
              <a:t> </a:t>
            </a:r>
            <a:r>
              <a:rPr lang="en-US" sz="1800" i="1" dirty="0">
                <a:solidFill>
                  <a:schemeClr val="accent2">
                    <a:lumMod val="60000"/>
                    <a:lumOff val="40000"/>
                  </a:schemeClr>
                </a:solidFill>
                <a:latin typeface="Bookman Old Style" pitchFamily="18" charset="0"/>
              </a:rPr>
              <a:t>import</a:t>
            </a:r>
            <a:r>
              <a:rPr lang="en-US" sz="1800" i="1" dirty="0">
                <a:solidFill>
                  <a:schemeClr val="bg1">
                    <a:lumMod val="50000"/>
                  </a:schemeClr>
                </a:solidFill>
                <a:latin typeface="Bookman Old Style" pitchFamily="18" charset="0"/>
              </a:rPr>
              <a:t> </a:t>
            </a:r>
            <a:r>
              <a:rPr lang="en-US" sz="1800" dirty="0" err="1">
                <a:solidFill>
                  <a:schemeClr val="bg1">
                    <a:lumMod val="50000"/>
                  </a:schemeClr>
                </a:solidFill>
                <a:latin typeface="Bookman Old Style" pitchFamily="18" charset="0"/>
              </a:rPr>
              <a:t>messagebox</a:t>
            </a:r>
            <a:br>
              <a:rPr lang="en-US" sz="1800" dirty="0">
                <a:solidFill>
                  <a:schemeClr val="bg1">
                    <a:lumMod val="50000"/>
                  </a:schemeClr>
                </a:solidFill>
                <a:latin typeface="Bookman Old Style" pitchFamily="18" charset="0"/>
              </a:rPr>
            </a:br>
            <a:r>
              <a:rPr lang="en-US" sz="1800" i="1" dirty="0">
                <a:solidFill>
                  <a:schemeClr val="accent2">
                    <a:lumMod val="60000"/>
                    <a:lumOff val="40000"/>
                  </a:schemeClr>
                </a:solidFill>
                <a:latin typeface="Bookman Old Style" pitchFamily="18" charset="0"/>
              </a:rPr>
              <a:t>from</a:t>
            </a:r>
            <a:r>
              <a:rPr lang="en-US" sz="1800" i="1" dirty="0">
                <a:solidFill>
                  <a:schemeClr val="bg1">
                    <a:lumMod val="50000"/>
                  </a:schemeClr>
                </a:solidFill>
                <a:latin typeface="Bookman Old Style" pitchFamily="18" charset="0"/>
              </a:rPr>
              <a:t> </a:t>
            </a:r>
            <a:r>
              <a:rPr lang="en-US" sz="1800" dirty="0">
                <a:solidFill>
                  <a:schemeClr val="bg1">
                    <a:lumMod val="50000"/>
                  </a:schemeClr>
                </a:solidFill>
                <a:latin typeface="Bookman Old Style" pitchFamily="18" charset="0"/>
              </a:rPr>
              <a:t>random </a:t>
            </a:r>
            <a:r>
              <a:rPr lang="en-US" sz="1800" i="1" dirty="0">
                <a:solidFill>
                  <a:schemeClr val="accent2">
                    <a:lumMod val="60000"/>
                    <a:lumOff val="40000"/>
                  </a:schemeClr>
                </a:solidFill>
                <a:latin typeface="Bookman Old Style" pitchFamily="18" charset="0"/>
              </a:rPr>
              <a:t>import </a:t>
            </a:r>
            <a:r>
              <a:rPr lang="en-US" sz="1800" dirty="0">
                <a:solidFill>
                  <a:schemeClr val="bg1">
                    <a:lumMod val="50000"/>
                  </a:schemeClr>
                </a:solidFill>
                <a:latin typeface="Bookman Old Style" pitchFamily="18" charset="0"/>
              </a:rPr>
              <a:t>choice </a:t>
            </a:r>
          </a:p>
          <a:p>
            <a:pPr algn="l" rtl="0"/>
            <a:endParaRPr lang="en-US" dirty="0">
              <a:solidFill>
                <a:schemeClr val="bg1">
                  <a:lumMod val="50000"/>
                </a:schemeClr>
              </a:solidFill>
              <a:latin typeface="Bookman Old Style" pitchFamily="18" charset="0"/>
            </a:endParaRPr>
          </a:p>
          <a:p>
            <a:pPr algn="l" rtl="0"/>
            <a:endParaRPr lang="en-US" dirty="0"/>
          </a:p>
        </p:txBody>
      </p:sp>
    </p:spTree>
    <p:extLst>
      <p:ext uri="{BB962C8B-B14F-4D97-AF65-F5344CB8AC3E}">
        <p14:creationId xmlns:p14="http://schemas.microsoft.com/office/powerpoint/2010/main" val="2140976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4638"/>
            <a:ext cx="8229600" cy="6466730"/>
          </a:xfrm>
          <a:solidFill>
            <a:schemeClr val="accent3">
              <a:lumMod val="20000"/>
              <a:lumOff val="80000"/>
            </a:schemeClr>
          </a:solidFill>
        </p:spPr>
        <p:txBody>
          <a:bodyPr>
            <a:normAutofit/>
          </a:bodyPr>
          <a:lstStyle/>
          <a:p>
            <a:pPr algn="l"/>
            <a:r>
              <a:rPr lang="en-US" sz="2400" b="1" u="sng" dirty="0">
                <a:solidFill>
                  <a:schemeClr val="accent6">
                    <a:lumMod val="75000"/>
                  </a:schemeClr>
                </a:solidFill>
                <a:latin typeface="Bookman Old Style" pitchFamily="18" charset="0"/>
              </a:rPr>
              <a:t>We then declared the required variables for our game.</a:t>
            </a:r>
            <a:br>
              <a:rPr lang="en-US" sz="1600" dirty="0">
                <a:solidFill>
                  <a:schemeClr val="bg1">
                    <a:lumMod val="50000"/>
                  </a:schemeClr>
                </a:solidFill>
                <a:latin typeface="Bookman Old Style" pitchFamily="18" charset="0"/>
              </a:rPr>
            </a:br>
            <a:br>
              <a:rPr lang="en-US" sz="1600" dirty="0">
                <a:solidFill>
                  <a:schemeClr val="bg1">
                    <a:lumMod val="50000"/>
                  </a:schemeClr>
                </a:solidFill>
                <a:latin typeface="Bookman Old Style" pitchFamily="18" charset="0"/>
              </a:rPr>
            </a:br>
            <a:br>
              <a:rPr lang="en-US" sz="1600" dirty="0">
                <a:solidFill>
                  <a:schemeClr val="bg1">
                    <a:lumMod val="50000"/>
                  </a:schemeClr>
                </a:solidFill>
                <a:latin typeface="Bookman Old Style" pitchFamily="18" charset="0"/>
              </a:rPr>
            </a:br>
            <a:br>
              <a:rPr lang="en-US" sz="1600" dirty="0">
                <a:solidFill>
                  <a:schemeClr val="bg1">
                    <a:lumMod val="50000"/>
                  </a:schemeClr>
                </a:solidFill>
                <a:latin typeface="Bookman Old Style" pitchFamily="18" charset="0"/>
              </a:rPr>
            </a:br>
            <a:br>
              <a:rPr lang="en-US" sz="1600" dirty="0">
                <a:solidFill>
                  <a:schemeClr val="bg1">
                    <a:lumMod val="50000"/>
                  </a:schemeClr>
                </a:solidFill>
                <a:latin typeface="Bookman Old Style" pitchFamily="18" charset="0"/>
              </a:rPr>
            </a:br>
            <a:br>
              <a:rPr lang="en-US" sz="1600" dirty="0">
                <a:solidFill>
                  <a:schemeClr val="bg1">
                    <a:lumMod val="50000"/>
                  </a:schemeClr>
                </a:solidFill>
                <a:latin typeface="Bookman Old Style" pitchFamily="18" charset="0"/>
              </a:rPr>
            </a:br>
            <a:br>
              <a:rPr lang="en-US" sz="1600" dirty="0">
                <a:solidFill>
                  <a:schemeClr val="bg1">
                    <a:lumMod val="50000"/>
                  </a:schemeClr>
                </a:solidFill>
                <a:latin typeface="Bookman Old Style" pitchFamily="18" charset="0"/>
              </a:rPr>
            </a:br>
            <a:br>
              <a:rPr lang="en-US" sz="1600" dirty="0">
                <a:solidFill>
                  <a:schemeClr val="bg1">
                    <a:lumMod val="50000"/>
                  </a:schemeClr>
                </a:solidFill>
                <a:latin typeface="Bookman Old Style" pitchFamily="18" charset="0"/>
              </a:rPr>
            </a:br>
            <a:br>
              <a:rPr lang="en-US" sz="1600" dirty="0">
                <a:solidFill>
                  <a:schemeClr val="bg1">
                    <a:lumMod val="50000"/>
                  </a:schemeClr>
                </a:solidFill>
                <a:latin typeface="Bookman Old Style" pitchFamily="18" charset="0"/>
              </a:rPr>
            </a:br>
            <a:br>
              <a:rPr lang="en-US" sz="1600" dirty="0">
                <a:solidFill>
                  <a:schemeClr val="bg1">
                    <a:lumMod val="50000"/>
                  </a:schemeClr>
                </a:solidFill>
                <a:latin typeface="Bookman Old Style" pitchFamily="18" charset="0"/>
              </a:rPr>
            </a:br>
            <a:br>
              <a:rPr lang="en-US" sz="1600" dirty="0">
                <a:solidFill>
                  <a:schemeClr val="bg1">
                    <a:lumMod val="50000"/>
                  </a:schemeClr>
                </a:solidFill>
                <a:latin typeface="Bookman Old Style" pitchFamily="18" charset="0"/>
              </a:rPr>
            </a:br>
            <a:br>
              <a:rPr lang="en-US" sz="1600" dirty="0">
                <a:solidFill>
                  <a:schemeClr val="bg1">
                    <a:lumMod val="50000"/>
                  </a:schemeClr>
                </a:solidFill>
                <a:latin typeface="Bookman Old Style" pitchFamily="18" charset="0"/>
              </a:rPr>
            </a:br>
            <a:r>
              <a:rPr lang="en-US" sz="1600" dirty="0" err="1">
                <a:solidFill>
                  <a:schemeClr val="bg1">
                    <a:lumMod val="50000"/>
                  </a:schemeClr>
                </a:solidFill>
                <a:latin typeface="Bookman Old Style" pitchFamily="18" charset="0"/>
              </a:rPr>
              <a:t>Color_list</a:t>
            </a:r>
            <a:r>
              <a:rPr lang="en-US" sz="1600" dirty="0">
                <a:solidFill>
                  <a:schemeClr val="bg1">
                    <a:lumMod val="50000"/>
                  </a:schemeClr>
                </a:solidFill>
                <a:latin typeface="Bookman Old Style" pitchFamily="18" charset="0"/>
              </a:rPr>
              <a:t> is the list of all possible unique colors.</a:t>
            </a:r>
            <a:br>
              <a:rPr lang="en-US" sz="1600" dirty="0">
                <a:solidFill>
                  <a:schemeClr val="bg1">
                    <a:lumMod val="50000"/>
                  </a:schemeClr>
                </a:solidFill>
                <a:latin typeface="Bookman Old Style" pitchFamily="18" charset="0"/>
              </a:rPr>
            </a:br>
            <a:r>
              <a:rPr lang="en-US" sz="1600" dirty="0" err="1">
                <a:solidFill>
                  <a:schemeClr val="bg1">
                    <a:lumMod val="50000"/>
                  </a:schemeClr>
                </a:solidFill>
                <a:latin typeface="Bookman Old Style" pitchFamily="18" charset="0"/>
              </a:rPr>
              <a:t>Button_number</a:t>
            </a:r>
            <a:r>
              <a:rPr lang="en-US" sz="1600" dirty="0">
                <a:solidFill>
                  <a:schemeClr val="bg1">
                    <a:lumMod val="50000"/>
                  </a:schemeClr>
                </a:solidFill>
                <a:latin typeface="Bookman Old Style" pitchFamily="18" charset="0"/>
              </a:rPr>
              <a:t> is the total blocks present in the game.</a:t>
            </a:r>
            <a:br>
              <a:rPr lang="en-US" sz="1600" dirty="0">
                <a:solidFill>
                  <a:schemeClr val="bg1">
                    <a:lumMod val="50000"/>
                  </a:schemeClr>
                </a:solidFill>
                <a:latin typeface="Bookman Old Style" pitchFamily="18" charset="0"/>
              </a:rPr>
            </a:br>
            <a:r>
              <a:rPr lang="en-US" sz="1600" dirty="0" err="1">
                <a:solidFill>
                  <a:schemeClr val="bg1">
                    <a:lumMod val="50000"/>
                  </a:schemeClr>
                </a:solidFill>
                <a:latin typeface="Bookman Old Style" pitchFamily="18" charset="0"/>
              </a:rPr>
              <a:t>Total_colors</a:t>
            </a:r>
            <a:r>
              <a:rPr lang="en-US" sz="1600" dirty="0">
                <a:solidFill>
                  <a:schemeClr val="bg1">
                    <a:lumMod val="50000"/>
                  </a:schemeClr>
                </a:solidFill>
                <a:latin typeface="Bookman Old Style" pitchFamily="18" charset="0"/>
              </a:rPr>
              <a:t> is all the colors of the game in order of the </a:t>
            </a:r>
            <a:r>
              <a:rPr lang="en-US" sz="1600" dirty="0" err="1">
                <a:solidFill>
                  <a:schemeClr val="bg1">
                    <a:lumMod val="50000"/>
                  </a:schemeClr>
                </a:solidFill>
                <a:latin typeface="Bookman Old Style" pitchFamily="18" charset="0"/>
              </a:rPr>
              <a:t>button_number</a:t>
            </a:r>
            <a:r>
              <a:rPr lang="en-US" sz="1600" dirty="0">
                <a:solidFill>
                  <a:schemeClr val="bg1">
                    <a:lumMod val="50000"/>
                  </a:schemeClr>
                </a:solidFill>
                <a:latin typeface="Bookman Old Style" pitchFamily="18" charset="0"/>
              </a:rPr>
              <a:t>.</a:t>
            </a:r>
            <a:br>
              <a:rPr lang="en-US" sz="1600" dirty="0">
                <a:solidFill>
                  <a:schemeClr val="bg1">
                    <a:lumMod val="50000"/>
                  </a:schemeClr>
                </a:solidFill>
                <a:latin typeface="Bookman Old Style" pitchFamily="18" charset="0"/>
              </a:rPr>
            </a:br>
            <a:r>
              <a:rPr lang="en-US" sz="1600" dirty="0" err="1">
                <a:solidFill>
                  <a:schemeClr val="bg1">
                    <a:lumMod val="50000"/>
                  </a:schemeClr>
                </a:solidFill>
                <a:latin typeface="Bookman Old Style" pitchFamily="18" charset="0"/>
              </a:rPr>
              <a:t>Stored_colors</a:t>
            </a:r>
            <a:r>
              <a:rPr lang="en-US" sz="1600" dirty="0">
                <a:solidFill>
                  <a:schemeClr val="bg1">
                    <a:lumMod val="50000"/>
                  </a:schemeClr>
                </a:solidFill>
                <a:latin typeface="Bookman Old Style" pitchFamily="18" charset="0"/>
              </a:rPr>
              <a:t> store the colors from the blocks which the user has picked.</a:t>
            </a:r>
            <a:br>
              <a:rPr lang="en-US" sz="1600" dirty="0">
                <a:solidFill>
                  <a:schemeClr val="bg1">
                    <a:lumMod val="50000"/>
                  </a:schemeClr>
                </a:solidFill>
                <a:latin typeface="Bookman Old Style" pitchFamily="18" charset="0"/>
              </a:rPr>
            </a:br>
            <a:r>
              <a:rPr lang="en-US" sz="1600" dirty="0" err="1">
                <a:solidFill>
                  <a:schemeClr val="bg1">
                    <a:lumMod val="50000"/>
                  </a:schemeClr>
                </a:solidFill>
                <a:latin typeface="Bookman Old Style" pitchFamily="18" charset="0"/>
              </a:rPr>
              <a:t>Matched_canvas</a:t>
            </a:r>
            <a:r>
              <a:rPr lang="en-US" sz="1600" dirty="0">
                <a:solidFill>
                  <a:schemeClr val="bg1">
                    <a:lumMod val="50000"/>
                  </a:schemeClr>
                </a:solidFill>
                <a:latin typeface="Bookman Old Style" pitchFamily="18" charset="0"/>
              </a:rPr>
              <a:t> stores the canvas in which the user has matched the same colors.</a:t>
            </a:r>
            <a:br>
              <a:rPr lang="en-US" sz="1600" dirty="0">
                <a:solidFill>
                  <a:schemeClr val="bg1">
                    <a:lumMod val="50000"/>
                  </a:schemeClr>
                </a:solidFill>
                <a:latin typeface="Bookman Old Style" pitchFamily="18" charset="0"/>
              </a:rPr>
            </a:br>
            <a:endParaRPr lang="ar-SA" sz="1600" dirty="0">
              <a:solidFill>
                <a:schemeClr val="bg1">
                  <a:lumMod val="50000"/>
                </a:schemeClr>
              </a:solidFill>
              <a:latin typeface="Bookman Old Style" pitchFamily="18" charset="0"/>
            </a:endParaRPr>
          </a:p>
        </p:txBody>
      </p:sp>
      <p:sp>
        <p:nvSpPr>
          <p:cNvPr id="3" name="TextBox 2">
            <a:extLst>
              <a:ext uri="{FF2B5EF4-FFF2-40B4-BE49-F238E27FC236}">
                <a16:creationId xmlns:a16="http://schemas.microsoft.com/office/drawing/2014/main" id="{C6E4F06D-AB11-4916-B8B0-8CD5505E6B35}"/>
              </a:ext>
            </a:extLst>
          </p:cNvPr>
          <p:cNvSpPr txBox="1"/>
          <p:nvPr/>
        </p:nvSpPr>
        <p:spPr>
          <a:xfrm>
            <a:off x="461727" y="1988840"/>
            <a:ext cx="8229600" cy="2062103"/>
          </a:xfrm>
          <a:prstGeom prst="rect">
            <a:avLst/>
          </a:prstGeom>
          <a:solidFill>
            <a:schemeClr val="tx2">
              <a:lumMod val="20000"/>
              <a:lumOff val="80000"/>
            </a:schemeClr>
          </a:solidFill>
        </p:spPr>
        <p:txBody>
          <a:bodyPr wrap="square" rtlCol="0">
            <a:spAutoFit/>
          </a:bodyPr>
          <a:lstStyle/>
          <a:p>
            <a:pPr algn="l" rtl="0"/>
            <a:r>
              <a:rPr lang="en-US" sz="1600" dirty="0" err="1">
                <a:solidFill>
                  <a:schemeClr val="bg1">
                    <a:lumMod val="50000"/>
                  </a:schemeClr>
                </a:solidFill>
                <a:latin typeface="Bookman Old Style" pitchFamily="18" charset="0"/>
              </a:rPr>
              <a:t>colors_list</a:t>
            </a:r>
            <a:r>
              <a:rPr lang="en-US" sz="1600" dirty="0">
                <a:solidFill>
                  <a:schemeClr val="bg1">
                    <a:lumMod val="50000"/>
                  </a:schemeClr>
                </a:solidFill>
                <a:latin typeface="Bookman Old Style" pitchFamily="18" charset="0"/>
              </a:rPr>
              <a:t> = ["</a:t>
            </a:r>
            <a:r>
              <a:rPr lang="en-US" sz="1600" dirty="0">
                <a:solidFill>
                  <a:srgbClr val="FF0000"/>
                </a:solidFill>
                <a:latin typeface="Bookman Old Style" pitchFamily="18" charset="0"/>
              </a:rPr>
              <a:t>red</a:t>
            </a:r>
            <a:r>
              <a:rPr lang="en-US" sz="1600" dirty="0">
                <a:solidFill>
                  <a:schemeClr val="bg1">
                    <a:lumMod val="50000"/>
                  </a:schemeClr>
                </a:solidFill>
                <a:latin typeface="Bookman Old Style" pitchFamily="18" charset="0"/>
              </a:rPr>
              <a:t>", "</a:t>
            </a:r>
            <a:r>
              <a:rPr lang="en-US" sz="1600" dirty="0">
                <a:solidFill>
                  <a:srgbClr val="00B0F0"/>
                </a:solidFill>
                <a:latin typeface="Bookman Old Style" pitchFamily="18" charset="0"/>
              </a:rPr>
              <a:t>blue</a:t>
            </a:r>
            <a:r>
              <a:rPr lang="en-US" sz="1600" dirty="0">
                <a:solidFill>
                  <a:schemeClr val="bg1">
                    <a:lumMod val="50000"/>
                  </a:schemeClr>
                </a:solidFill>
                <a:latin typeface="Bookman Old Style" pitchFamily="18" charset="0"/>
              </a:rPr>
              <a:t>", "</a:t>
            </a:r>
            <a:r>
              <a:rPr lang="en-US" sz="1600" dirty="0">
                <a:solidFill>
                  <a:srgbClr val="00B050"/>
                </a:solidFill>
                <a:latin typeface="Bookman Old Style" pitchFamily="18" charset="0"/>
              </a:rPr>
              <a:t>green</a:t>
            </a:r>
            <a:r>
              <a:rPr lang="en-US" sz="1600" dirty="0">
                <a:solidFill>
                  <a:schemeClr val="bg1">
                    <a:lumMod val="50000"/>
                  </a:schemeClr>
                </a:solidFill>
                <a:latin typeface="Bookman Old Style" pitchFamily="18" charset="0"/>
              </a:rPr>
              <a:t>", "</a:t>
            </a:r>
            <a:r>
              <a:rPr lang="en-US" sz="1600" dirty="0">
                <a:solidFill>
                  <a:schemeClr val="accent5">
                    <a:lumMod val="60000"/>
                    <a:lumOff val="40000"/>
                  </a:schemeClr>
                </a:solidFill>
                <a:latin typeface="Bookman Old Style" pitchFamily="18" charset="0"/>
              </a:rPr>
              <a:t>cyan</a:t>
            </a:r>
            <a:r>
              <a:rPr lang="en-US" sz="1600" dirty="0">
                <a:solidFill>
                  <a:schemeClr val="bg1">
                    <a:lumMod val="50000"/>
                  </a:schemeClr>
                </a:solidFill>
                <a:latin typeface="Bookman Old Style" pitchFamily="18" charset="0"/>
              </a:rPr>
              <a:t>", "</a:t>
            </a:r>
            <a:r>
              <a:rPr lang="en-US" sz="1600" dirty="0">
                <a:solidFill>
                  <a:schemeClr val="accent4">
                    <a:lumMod val="60000"/>
                    <a:lumOff val="40000"/>
                  </a:schemeClr>
                </a:solidFill>
                <a:latin typeface="Bookman Old Style" pitchFamily="18" charset="0"/>
              </a:rPr>
              <a:t>magenta</a:t>
            </a:r>
            <a:r>
              <a:rPr lang="en-US" sz="1600" dirty="0">
                <a:solidFill>
                  <a:schemeClr val="bg1">
                    <a:lumMod val="50000"/>
                  </a:schemeClr>
                </a:solidFill>
                <a:latin typeface="Bookman Old Style" pitchFamily="18" charset="0"/>
              </a:rPr>
              <a:t>", "</a:t>
            </a:r>
            <a:r>
              <a:rPr lang="en-US" sz="1600" dirty="0">
                <a:solidFill>
                  <a:schemeClr val="accent6">
                    <a:lumMod val="60000"/>
                    <a:lumOff val="40000"/>
                  </a:schemeClr>
                </a:solidFill>
                <a:latin typeface="Bookman Old Style" pitchFamily="18" charset="0"/>
              </a:rPr>
              <a:t>pink</a:t>
            </a:r>
            <a:r>
              <a:rPr lang="en-US" sz="1600" dirty="0">
                <a:solidFill>
                  <a:schemeClr val="bg1">
                    <a:lumMod val="50000"/>
                  </a:schemeClr>
                </a:solidFill>
                <a:latin typeface="Bookman Old Style" pitchFamily="18" charset="0"/>
              </a:rPr>
              <a:t>", "</a:t>
            </a:r>
            <a:r>
              <a:rPr lang="en-US" sz="1600" dirty="0">
                <a:solidFill>
                  <a:srgbClr val="FFC000"/>
                </a:solidFill>
                <a:latin typeface="Bookman Old Style" pitchFamily="18" charset="0"/>
              </a:rPr>
              <a:t>orange</a:t>
            </a:r>
            <a:r>
              <a:rPr lang="en-US" sz="1600" dirty="0">
                <a:solidFill>
                  <a:schemeClr val="bg1">
                    <a:lumMod val="50000"/>
                  </a:schemeClr>
                </a:solidFill>
                <a:latin typeface="Bookman Old Style" pitchFamily="18" charset="0"/>
              </a:rPr>
              <a:t>", "</a:t>
            </a:r>
            <a:r>
              <a:rPr lang="en-US" sz="1600" dirty="0">
                <a:solidFill>
                  <a:srgbClr val="FFFF00"/>
                </a:solidFill>
                <a:latin typeface="Bookman Old Style" pitchFamily="18" charset="0"/>
              </a:rPr>
              <a:t>yellow</a:t>
            </a:r>
            <a:r>
              <a:rPr lang="en-US" sz="1600" dirty="0">
                <a:solidFill>
                  <a:schemeClr val="bg1">
                    <a:lumMod val="50000"/>
                  </a:schemeClr>
                </a:solidFill>
                <a:latin typeface="Bookman Old Style" pitchFamily="18" charset="0"/>
              </a:rPr>
              <a:t>"]</a:t>
            </a:r>
            <a:br>
              <a:rPr lang="en-US" sz="1600" dirty="0">
                <a:solidFill>
                  <a:schemeClr val="bg1">
                    <a:lumMod val="50000"/>
                  </a:schemeClr>
                </a:solidFill>
                <a:latin typeface="Bookman Old Style" pitchFamily="18" charset="0"/>
              </a:rPr>
            </a:br>
            <a:r>
              <a:rPr lang="en-US" sz="1600" dirty="0" err="1">
                <a:solidFill>
                  <a:schemeClr val="bg1">
                    <a:lumMod val="50000"/>
                  </a:schemeClr>
                </a:solidFill>
                <a:latin typeface="Bookman Old Style" pitchFamily="18" charset="0"/>
              </a:rPr>
              <a:t>button_number</a:t>
            </a:r>
            <a:r>
              <a:rPr lang="en-US" sz="1600" dirty="0">
                <a:solidFill>
                  <a:schemeClr val="bg1">
                    <a:lumMod val="50000"/>
                  </a:schemeClr>
                </a:solidFill>
                <a:latin typeface="Bookman Old Style" pitchFamily="18" charset="0"/>
              </a:rPr>
              <a:t> </a:t>
            </a:r>
            <a:r>
              <a:rPr lang="en-US" sz="1600" dirty="0">
                <a:solidFill>
                  <a:schemeClr val="tx2">
                    <a:lumMod val="60000"/>
                    <a:lumOff val="40000"/>
                  </a:schemeClr>
                </a:solidFill>
                <a:latin typeface="Bookman Old Style" pitchFamily="18" charset="0"/>
              </a:rPr>
              <a:t>=</a:t>
            </a:r>
            <a:r>
              <a:rPr lang="en-US" sz="1600" dirty="0">
                <a:solidFill>
                  <a:schemeClr val="bg1">
                    <a:lumMod val="50000"/>
                  </a:schemeClr>
                </a:solidFill>
                <a:latin typeface="Bookman Old Style" pitchFamily="18" charset="0"/>
              </a:rPr>
              <a:t> </a:t>
            </a:r>
            <a:r>
              <a:rPr lang="en-US" sz="1600" dirty="0">
                <a:solidFill>
                  <a:schemeClr val="accent6">
                    <a:lumMod val="75000"/>
                  </a:schemeClr>
                </a:solidFill>
                <a:latin typeface="Bookman Old Style" pitchFamily="18" charset="0"/>
              </a:rPr>
              <a:t>0</a:t>
            </a:r>
            <a:br>
              <a:rPr lang="en-US" sz="1600" dirty="0">
                <a:solidFill>
                  <a:schemeClr val="bg1">
                    <a:lumMod val="50000"/>
                  </a:schemeClr>
                </a:solidFill>
                <a:latin typeface="Bookman Old Style" pitchFamily="18" charset="0"/>
              </a:rPr>
            </a:br>
            <a:r>
              <a:rPr lang="en-US" sz="1600" dirty="0" err="1">
                <a:solidFill>
                  <a:schemeClr val="bg1">
                    <a:lumMod val="50000"/>
                  </a:schemeClr>
                </a:solidFill>
                <a:latin typeface="Bookman Old Style" pitchFamily="18" charset="0"/>
              </a:rPr>
              <a:t>total_colors</a:t>
            </a:r>
            <a:r>
              <a:rPr lang="en-US" sz="1600" dirty="0">
                <a:solidFill>
                  <a:schemeClr val="bg1">
                    <a:lumMod val="50000"/>
                  </a:schemeClr>
                </a:solidFill>
                <a:latin typeface="Bookman Old Style" pitchFamily="18" charset="0"/>
              </a:rPr>
              <a:t> </a:t>
            </a:r>
            <a:r>
              <a:rPr lang="en-US" sz="1600" dirty="0">
                <a:solidFill>
                  <a:schemeClr val="tx2">
                    <a:lumMod val="60000"/>
                    <a:lumOff val="40000"/>
                  </a:schemeClr>
                </a:solidFill>
                <a:latin typeface="Bookman Old Style" pitchFamily="18" charset="0"/>
              </a:rPr>
              <a:t>= []</a:t>
            </a:r>
            <a:br>
              <a:rPr lang="en-US" sz="1600" dirty="0">
                <a:solidFill>
                  <a:schemeClr val="tx2">
                    <a:lumMod val="60000"/>
                    <a:lumOff val="40000"/>
                  </a:schemeClr>
                </a:solidFill>
                <a:latin typeface="Bookman Old Style" pitchFamily="18" charset="0"/>
              </a:rPr>
            </a:br>
            <a:r>
              <a:rPr lang="en-US" sz="1600" dirty="0" err="1">
                <a:solidFill>
                  <a:schemeClr val="bg1">
                    <a:lumMod val="50000"/>
                  </a:schemeClr>
                </a:solidFill>
                <a:latin typeface="Bookman Old Style" pitchFamily="18" charset="0"/>
              </a:rPr>
              <a:t>stored_colors</a:t>
            </a:r>
            <a:r>
              <a:rPr lang="en-US" sz="1600" dirty="0">
                <a:solidFill>
                  <a:schemeClr val="tx2">
                    <a:lumMod val="60000"/>
                    <a:lumOff val="40000"/>
                  </a:schemeClr>
                </a:solidFill>
                <a:latin typeface="Bookman Old Style" pitchFamily="18" charset="0"/>
              </a:rPr>
              <a:t> = []</a:t>
            </a:r>
            <a:br>
              <a:rPr lang="en-US" sz="1600" dirty="0">
                <a:solidFill>
                  <a:schemeClr val="bg1">
                    <a:lumMod val="50000"/>
                  </a:schemeClr>
                </a:solidFill>
                <a:latin typeface="Bookman Old Style" pitchFamily="18" charset="0"/>
              </a:rPr>
            </a:br>
            <a:r>
              <a:rPr lang="en-US" sz="1600" dirty="0">
                <a:solidFill>
                  <a:schemeClr val="bg1">
                    <a:lumMod val="50000"/>
                  </a:schemeClr>
                </a:solidFill>
                <a:latin typeface="Bookman Old Style" pitchFamily="18" charset="0"/>
              </a:rPr>
              <a:t>row </a:t>
            </a:r>
            <a:r>
              <a:rPr lang="en-US" sz="1600" dirty="0">
                <a:solidFill>
                  <a:schemeClr val="tx2">
                    <a:lumMod val="60000"/>
                    <a:lumOff val="40000"/>
                  </a:schemeClr>
                </a:solidFill>
                <a:latin typeface="Bookman Old Style" pitchFamily="18" charset="0"/>
              </a:rPr>
              <a:t>=</a:t>
            </a:r>
            <a:r>
              <a:rPr lang="en-US" sz="1600" dirty="0">
                <a:solidFill>
                  <a:schemeClr val="bg1">
                    <a:lumMod val="50000"/>
                  </a:schemeClr>
                </a:solidFill>
                <a:latin typeface="Bookman Old Style" pitchFamily="18" charset="0"/>
              </a:rPr>
              <a:t> </a:t>
            </a:r>
            <a:r>
              <a:rPr lang="en-US" sz="1600" dirty="0">
                <a:solidFill>
                  <a:schemeClr val="accent6">
                    <a:lumMod val="75000"/>
                  </a:schemeClr>
                </a:solidFill>
                <a:latin typeface="Bookman Old Style" pitchFamily="18" charset="0"/>
              </a:rPr>
              <a:t>0</a:t>
            </a:r>
            <a:br>
              <a:rPr lang="en-US" sz="1600" dirty="0">
                <a:solidFill>
                  <a:schemeClr val="bg1">
                    <a:lumMod val="50000"/>
                  </a:schemeClr>
                </a:solidFill>
                <a:latin typeface="Bookman Old Style" pitchFamily="18" charset="0"/>
              </a:rPr>
            </a:br>
            <a:r>
              <a:rPr lang="en-US" sz="1600" dirty="0">
                <a:solidFill>
                  <a:schemeClr val="bg1">
                    <a:lumMod val="50000"/>
                  </a:schemeClr>
                </a:solidFill>
                <a:latin typeface="Bookman Old Style" pitchFamily="18" charset="0"/>
              </a:rPr>
              <a:t>column </a:t>
            </a:r>
            <a:r>
              <a:rPr lang="en-US" sz="1600" dirty="0">
                <a:solidFill>
                  <a:schemeClr val="tx2">
                    <a:lumMod val="60000"/>
                    <a:lumOff val="40000"/>
                  </a:schemeClr>
                </a:solidFill>
                <a:latin typeface="Bookman Old Style" pitchFamily="18" charset="0"/>
              </a:rPr>
              <a:t>=</a:t>
            </a:r>
            <a:r>
              <a:rPr lang="en-US" sz="1600" dirty="0">
                <a:solidFill>
                  <a:schemeClr val="bg1">
                    <a:lumMod val="50000"/>
                  </a:schemeClr>
                </a:solidFill>
                <a:latin typeface="Bookman Old Style" pitchFamily="18" charset="0"/>
              </a:rPr>
              <a:t> </a:t>
            </a:r>
            <a:r>
              <a:rPr lang="en-US" sz="1600" dirty="0">
                <a:solidFill>
                  <a:schemeClr val="accent6">
                    <a:lumMod val="75000"/>
                  </a:schemeClr>
                </a:solidFill>
                <a:latin typeface="Bookman Old Style" pitchFamily="18" charset="0"/>
              </a:rPr>
              <a:t>0</a:t>
            </a:r>
            <a:br>
              <a:rPr lang="en-US" sz="1600" dirty="0">
                <a:solidFill>
                  <a:schemeClr val="bg1">
                    <a:lumMod val="50000"/>
                  </a:schemeClr>
                </a:solidFill>
                <a:latin typeface="Bookman Old Style" pitchFamily="18" charset="0"/>
              </a:rPr>
            </a:br>
            <a:r>
              <a:rPr lang="en-US" sz="1600" dirty="0" err="1">
                <a:solidFill>
                  <a:schemeClr val="bg1">
                    <a:lumMod val="50000"/>
                  </a:schemeClr>
                </a:solidFill>
                <a:latin typeface="Bookman Old Style" pitchFamily="18" charset="0"/>
              </a:rPr>
              <a:t>canvas_list</a:t>
            </a:r>
            <a:r>
              <a:rPr lang="en-US" sz="1600" dirty="0">
                <a:solidFill>
                  <a:schemeClr val="bg1">
                    <a:lumMod val="50000"/>
                  </a:schemeClr>
                </a:solidFill>
                <a:latin typeface="Bookman Old Style" pitchFamily="18" charset="0"/>
              </a:rPr>
              <a:t> </a:t>
            </a:r>
            <a:r>
              <a:rPr lang="en-US" sz="1600" dirty="0">
                <a:solidFill>
                  <a:schemeClr val="tx2">
                    <a:lumMod val="60000"/>
                    <a:lumOff val="40000"/>
                  </a:schemeClr>
                </a:solidFill>
                <a:latin typeface="Bookman Old Style" pitchFamily="18" charset="0"/>
              </a:rPr>
              <a:t>= []</a:t>
            </a:r>
            <a:br>
              <a:rPr lang="en-US" sz="1600" dirty="0">
                <a:solidFill>
                  <a:schemeClr val="bg1">
                    <a:lumMod val="50000"/>
                  </a:schemeClr>
                </a:solidFill>
                <a:latin typeface="Bookman Old Style" pitchFamily="18" charset="0"/>
              </a:rPr>
            </a:br>
            <a:r>
              <a:rPr lang="en-US" sz="1600" dirty="0" err="1">
                <a:solidFill>
                  <a:schemeClr val="bg1">
                    <a:lumMod val="50000"/>
                  </a:schemeClr>
                </a:solidFill>
                <a:latin typeface="Bookman Old Style" pitchFamily="18" charset="0"/>
              </a:rPr>
              <a:t>matched_canvas</a:t>
            </a:r>
            <a:r>
              <a:rPr lang="en-US" sz="1600" dirty="0">
                <a:solidFill>
                  <a:schemeClr val="bg1">
                    <a:lumMod val="50000"/>
                  </a:schemeClr>
                </a:solidFill>
                <a:latin typeface="Bookman Old Style" pitchFamily="18" charset="0"/>
              </a:rPr>
              <a:t> </a:t>
            </a:r>
            <a:r>
              <a:rPr lang="en-US" sz="1600" dirty="0">
                <a:solidFill>
                  <a:schemeClr val="tx2">
                    <a:lumMod val="60000"/>
                    <a:lumOff val="40000"/>
                  </a:schemeClr>
                </a:solidFill>
                <a:latin typeface="Bookman Old Style" pitchFamily="18" charset="0"/>
              </a:rPr>
              <a:t>= [] </a:t>
            </a:r>
            <a:r>
              <a:rPr lang="en-US" sz="1600" dirty="0">
                <a:solidFill>
                  <a:schemeClr val="bg1">
                    <a:lumMod val="50000"/>
                  </a:schemeClr>
                </a:solidFill>
                <a:latin typeface="Bookman Old Style" pitchFamily="18" charset="0"/>
              </a:rPr>
              <a:t> </a:t>
            </a:r>
            <a:endParaRPr lang="en-US" sz="1600" dirty="0"/>
          </a:p>
        </p:txBody>
      </p:sp>
    </p:spTree>
    <p:extLst>
      <p:ext uri="{BB962C8B-B14F-4D97-AF65-F5344CB8AC3E}">
        <p14:creationId xmlns:p14="http://schemas.microsoft.com/office/powerpoint/2010/main" val="2621615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72759" y="692696"/>
            <a:ext cx="8229600" cy="3914708"/>
          </a:xfrm>
          <a:solidFill>
            <a:schemeClr val="accent3">
              <a:lumMod val="20000"/>
              <a:lumOff val="80000"/>
            </a:schemeClr>
          </a:solidFill>
        </p:spPr>
        <p:txBody>
          <a:bodyPr>
            <a:normAutofit/>
          </a:bodyPr>
          <a:lstStyle/>
          <a:p>
            <a:pPr lvl="0" algn="l" rtl="0"/>
            <a:r>
              <a:rPr lang="en-US" sz="1200" b="1" dirty="0">
                <a:solidFill>
                  <a:schemeClr val="accent6">
                    <a:lumMod val="75000"/>
                  </a:schemeClr>
                </a:solidFill>
              </a:rPr>
              <a:t> </a:t>
            </a:r>
            <a:r>
              <a:rPr lang="en-US" sz="2200" b="1" dirty="0">
                <a:solidFill>
                  <a:schemeClr val="accent6">
                    <a:lumMod val="75000"/>
                  </a:schemeClr>
                </a:solidFill>
                <a:latin typeface="Britannic Bold" pitchFamily="34" charset="0"/>
              </a:rPr>
              <a:t>4.2 GUI</a:t>
            </a:r>
            <a:br>
              <a:rPr lang="en-US" sz="1200" b="1" dirty="0"/>
            </a:br>
            <a:r>
              <a:rPr lang="en-US" sz="1800" dirty="0">
                <a:solidFill>
                  <a:schemeClr val="bg1">
                    <a:lumMod val="50000"/>
                  </a:schemeClr>
                </a:solidFill>
                <a:latin typeface="Bookman Old Style" pitchFamily="18" charset="0"/>
              </a:rPr>
              <a:t>The GUI contains three parts: buttons, canvases, and a For loop. We used buttons to create an unknown block which the user clicks to find the color. We then used canvases to display the colors on top of the buttons.</a:t>
            </a:r>
            <a:br>
              <a:rPr lang="en-US" sz="1800" dirty="0">
                <a:solidFill>
                  <a:schemeClr val="bg1">
                    <a:lumMod val="50000"/>
                  </a:schemeClr>
                </a:solidFill>
                <a:latin typeface="Bookman Old Style" pitchFamily="18" charset="0"/>
              </a:rPr>
            </a:br>
            <a:br>
              <a:rPr lang="en-US" sz="1800" dirty="0">
                <a:solidFill>
                  <a:schemeClr val="bg1">
                    <a:lumMod val="50000"/>
                  </a:schemeClr>
                </a:solidFill>
                <a:latin typeface="Bookman Old Style" pitchFamily="18" charset="0"/>
              </a:rPr>
            </a:br>
            <a:endParaRPr lang="ar-SA" sz="1800" dirty="0">
              <a:solidFill>
                <a:schemeClr val="bg1">
                  <a:lumMod val="50000"/>
                </a:schemeClr>
              </a:solidFill>
              <a:latin typeface="Bookman Old Style" pitchFamily="18" charset="0"/>
            </a:endParaRPr>
          </a:p>
        </p:txBody>
      </p:sp>
      <p:sp>
        <p:nvSpPr>
          <p:cNvPr id="21" name="TextBox 20">
            <a:extLst>
              <a:ext uri="{FF2B5EF4-FFF2-40B4-BE49-F238E27FC236}">
                <a16:creationId xmlns:a16="http://schemas.microsoft.com/office/drawing/2014/main" id="{C1B9EC5C-2AEE-4625-8FAC-BF1FF5A63B76}"/>
              </a:ext>
            </a:extLst>
          </p:cNvPr>
          <p:cNvSpPr txBox="1"/>
          <p:nvPr/>
        </p:nvSpPr>
        <p:spPr>
          <a:xfrm>
            <a:off x="473777" y="3573016"/>
            <a:ext cx="8224385" cy="1754326"/>
          </a:xfrm>
          <a:prstGeom prst="rect">
            <a:avLst/>
          </a:prstGeom>
          <a:solidFill>
            <a:schemeClr val="tx2">
              <a:lumMod val="20000"/>
              <a:lumOff val="80000"/>
            </a:schemeClr>
          </a:solidFill>
        </p:spPr>
        <p:txBody>
          <a:bodyPr wrap="square" rtlCol="0">
            <a:spAutoFit/>
          </a:bodyPr>
          <a:lstStyle/>
          <a:p>
            <a:pPr algn="l" rtl="0"/>
            <a:endParaRPr lang="en-US" sz="1800" i="1" dirty="0">
              <a:solidFill>
                <a:schemeClr val="accent2">
                  <a:lumMod val="60000"/>
                  <a:lumOff val="40000"/>
                </a:schemeClr>
              </a:solidFill>
              <a:latin typeface="Bookman Old Style" pitchFamily="18" charset="0"/>
            </a:endParaRPr>
          </a:p>
          <a:p>
            <a:pPr algn="l" rtl="0"/>
            <a:r>
              <a:rPr lang="en-US" sz="1800" i="1" dirty="0">
                <a:solidFill>
                  <a:schemeClr val="accent4">
                    <a:lumMod val="60000"/>
                    <a:lumOff val="40000"/>
                  </a:schemeClr>
                </a:solidFill>
                <a:latin typeface="Bookman Old Style" pitchFamily="18" charset="0"/>
              </a:rPr>
              <a:t>class</a:t>
            </a:r>
            <a:r>
              <a:rPr lang="en-US" sz="1800" i="1" dirty="0">
                <a:solidFill>
                  <a:schemeClr val="bg1">
                    <a:lumMod val="50000"/>
                  </a:schemeClr>
                </a:solidFill>
                <a:latin typeface="Bookman Old Style" pitchFamily="18" charset="0"/>
              </a:rPr>
              <a:t> </a:t>
            </a:r>
            <a:r>
              <a:rPr lang="en-US" sz="1800" dirty="0" err="1">
                <a:solidFill>
                  <a:schemeClr val="bg1">
                    <a:lumMod val="50000"/>
                  </a:schemeClr>
                </a:solidFill>
                <a:latin typeface="Bookman Old Style" pitchFamily="18" charset="0"/>
              </a:rPr>
              <a:t>main_window</a:t>
            </a:r>
            <a:r>
              <a:rPr lang="en-US" sz="1800" dirty="0">
                <a:solidFill>
                  <a:schemeClr val="bg1">
                    <a:lumMod val="50000"/>
                  </a:schemeClr>
                </a:solidFill>
                <a:latin typeface="Bookman Old Style" pitchFamily="18" charset="0"/>
              </a:rPr>
              <a:t>:</a:t>
            </a:r>
            <a:br>
              <a:rPr lang="en-US" sz="1800" dirty="0">
                <a:solidFill>
                  <a:schemeClr val="bg1">
                    <a:lumMod val="50000"/>
                  </a:schemeClr>
                </a:solidFill>
                <a:latin typeface="Bookman Old Style" pitchFamily="18" charset="0"/>
              </a:rPr>
            </a:br>
            <a:r>
              <a:rPr lang="en-US" sz="1800" dirty="0">
                <a:solidFill>
                  <a:schemeClr val="bg1">
                    <a:lumMod val="50000"/>
                  </a:schemeClr>
                </a:solidFill>
                <a:latin typeface="Bookman Old Style" pitchFamily="18" charset="0"/>
              </a:rPr>
              <a:t>    </a:t>
            </a:r>
            <a:r>
              <a:rPr lang="en-US" sz="1800" i="1" dirty="0">
                <a:solidFill>
                  <a:schemeClr val="accent4">
                    <a:lumMod val="60000"/>
                    <a:lumOff val="40000"/>
                  </a:schemeClr>
                </a:solidFill>
                <a:latin typeface="Bookman Old Style" pitchFamily="18" charset="0"/>
              </a:rPr>
              <a:t>def</a:t>
            </a:r>
            <a:r>
              <a:rPr lang="en-US" sz="1800" i="1" dirty="0">
                <a:solidFill>
                  <a:schemeClr val="bg1">
                    <a:lumMod val="50000"/>
                  </a:schemeClr>
                </a:solidFill>
                <a:latin typeface="Bookman Old Style" pitchFamily="18" charset="0"/>
              </a:rPr>
              <a:t> __</a:t>
            </a:r>
            <a:r>
              <a:rPr lang="en-US" sz="1800" i="1" dirty="0" err="1">
                <a:solidFill>
                  <a:schemeClr val="tx2">
                    <a:lumMod val="60000"/>
                    <a:lumOff val="40000"/>
                  </a:schemeClr>
                </a:solidFill>
                <a:latin typeface="Bookman Old Style" pitchFamily="18" charset="0"/>
              </a:rPr>
              <a:t>init</a:t>
            </a:r>
            <a:r>
              <a:rPr lang="en-US" sz="1800" i="1" dirty="0">
                <a:solidFill>
                  <a:schemeClr val="bg1">
                    <a:lumMod val="50000"/>
                  </a:schemeClr>
                </a:solidFill>
                <a:latin typeface="Bookman Old Style" pitchFamily="18" charset="0"/>
              </a:rPr>
              <a:t>__</a:t>
            </a:r>
            <a:r>
              <a:rPr lang="en-US" sz="1800" dirty="0">
                <a:solidFill>
                  <a:schemeClr val="bg1">
                    <a:lumMod val="50000"/>
                  </a:schemeClr>
                </a:solidFill>
                <a:latin typeface="Bookman Old Style" pitchFamily="18" charset="0"/>
              </a:rPr>
              <a:t>(</a:t>
            </a:r>
            <a:r>
              <a:rPr lang="en-US" sz="1800" i="1" dirty="0">
                <a:solidFill>
                  <a:srgbClr val="FF0000"/>
                </a:solidFill>
                <a:latin typeface="Bookman Old Style" pitchFamily="18" charset="0"/>
              </a:rPr>
              <a:t>self</a:t>
            </a:r>
            <a:r>
              <a:rPr lang="en-US" sz="1800" dirty="0">
                <a:solidFill>
                  <a:schemeClr val="bg1">
                    <a:lumMod val="50000"/>
                  </a:schemeClr>
                </a:solidFill>
                <a:latin typeface="Bookman Old Style" pitchFamily="18" charset="0"/>
              </a:rPr>
              <a:t>):</a:t>
            </a:r>
            <a:br>
              <a:rPr lang="en-US" sz="1800" dirty="0">
                <a:solidFill>
                  <a:schemeClr val="bg1">
                    <a:lumMod val="50000"/>
                  </a:schemeClr>
                </a:solidFill>
                <a:latin typeface="Bookman Old Style" pitchFamily="18" charset="0"/>
              </a:rPr>
            </a:br>
            <a:r>
              <a:rPr lang="en-US" sz="1800" dirty="0">
                <a:solidFill>
                  <a:schemeClr val="bg1">
                    <a:lumMod val="50000"/>
                  </a:schemeClr>
                </a:solidFill>
                <a:latin typeface="Bookman Old Style" pitchFamily="18" charset="0"/>
              </a:rPr>
              <a:t>        </a:t>
            </a:r>
            <a:r>
              <a:rPr lang="en-US" sz="1800" i="1" dirty="0" err="1">
                <a:solidFill>
                  <a:srgbClr val="FF0000"/>
                </a:solidFill>
                <a:latin typeface="Bookman Old Style" pitchFamily="18" charset="0"/>
              </a:rPr>
              <a:t>self</a:t>
            </a:r>
            <a:r>
              <a:rPr lang="en-US" sz="1800" dirty="0" err="1">
                <a:solidFill>
                  <a:schemeClr val="bg1">
                    <a:lumMod val="50000"/>
                  </a:schemeClr>
                </a:solidFill>
                <a:latin typeface="Bookman Old Style" pitchFamily="18" charset="0"/>
              </a:rPr>
              <a:t>.root</a:t>
            </a:r>
            <a:r>
              <a:rPr lang="en-US" sz="1800" dirty="0">
                <a:solidFill>
                  <a:schemeClr val="bg1">
                    <a:lumMod val="50000"/>
                  </a:schemeClr>
                </a:solidFill>
                <a:latin typeface="Bookman Old Style" pitchFamily="18" charset="0"/>
              </a:rPr>
              <a:t> = </a:t>
            </a:r>
            <a:r>
              <a:rPr lang="en-US" sz="1800" dirty="0">
                <a:solidFill>
                  <a:schemeClr val="tx2">
                    <a:lumMod val="60000"/>
                    <a:lumOff val="40000"/>
                  </a:schemeClr>
                </a:solidFill>
                <a:latin typeface="Bookman Old Style" pitchFamily="18" charset="0"/>
              </a:rPr>
              <a:t>Tk</a:t>
            </a:r>
            <a:r>
              <a:rPr lang="en-US" sz="1800" dirty="0">
                <a:solidFill>
                  <a:schemeClr val="bg1">
                    <a:lumMod val="50000"/>
                  </a:schemeClr>
                </a:solidFill>
                <a:latin typeface="Bookman Old Style" pitchFamily="18" charset="0"/>
              </a:rPr>
              <a:t>()</a:t>
            </a:r>
            <a:br>
              <a:rPr lang="en-US" sz="1800" dirty="0">
                <a:solidFill>
                  <a:schemeClr val="bg1">
                    <a:lumMod val="50000"/>
                  </a:schemeClr>
                </a:solidFill>
                <a:latin typeface="Bookman Old Style" pitchFamily="18" charset="0"/>
              </a:rPr>
            </a:br>
            <a:r>
              <a:rPr lang="en-US" sz="1800" dirty="0">
                <a:solidFill>
                  <a:schemeClr val="bg1">
                    <a:lumMod val="50000"/>
                  </a:schemeClr>
                </a:solidFill>
                <a:latin typeface="Bookman Old Style" pitchFamily="18" charset="0"/>
              </a:rPr>
              <a:t>        </a:t>
            </a:r>
            <a:r>
              <a:rPr lang="en-US" sz="1800" i="1" dirty="0" err="1">
                <a:solidFill>
                  <a:srgbClr val="FF0000"/>
                </a:solidFill>
                <a:latin typeface="Bookman Old Style" pitchFamily="18" charset="0"/>
              </a:rPr>
              <a:t>self</a:t>
            </a:r>
            <a:r>
              <a:rPr lang="en-US" sz="1800" dirty="0" err="1">
                <a:solidFill>
                  <a:schemeClr val="bg1">
                    <a:lumMod val="50000"/>
                  </a:schemeClr>
                </a:solidFill>
                <a:latin typeface="Bookman Old Style" pitchFamily="18" charset="0"/>
              </a:rPr>
              <a:t>.root</a:t>
            </a:r>
            <a:r>
              <a:rPr lang="en-US" sz="1800" dirty="0" err="1">
                <a:solidFill>
                  <a:schemeClr val="tx2">
                    <a:lumMod val="60000"/>
                    <a:lumOff val="40000"/>
                  </a:schemeClr>
                </a:solidFill>
                <a:latin typeface="Bookman Old Style" pitchFamily="18" charset="0"/>
              </a:rPr>
              <a:t>.title</a:t>
            </a:r>
            <a:r>
              <a:rPr lang="en-US" sz="1800" dirty="0">
                <a:solidFill>
                  <a:schemeClr val="accent3">
                    <a:lumMod val="75000"/>
                  </a:schemeClr>
                </a:solidFill>
                <a:latin typeface="Bookman Old Style" pitchFamily="18" charset="0"/>
              </a:rPr>
              <a:t>("Main Window") </a:t>
            </a:r>
            <a:r>
              <a:rPr lang="en-US" sz="1800" dirty="0">
                <a:solidFill>
                  <a:schemeClr val="bg1">
                    <a:lumMod val="50000"/>
                  </a:schemeClr>
                </a:solidFill>
              </a:rPr>
              <a:t> </a:t>
            </a:r>
            <a:br>
              <a:rPr lang="en-US" sz="1800" dirty="0">
                <a:solidFill>
                  <a:schemeClr val="bg1">
                    <a:lumMod val="50000"/>
                  </a:schemeClr>
                </a:solidFill>
              </a:rPr>
            </a:br>
            <a:endParaRPr lang="en-US" dirty="0">
              <a:solidFill>
                <a:schemeClr val="bg1">
                  <a:lumMod val="50000"/>
                </a:schemeClr>
              </a:solidFill>
              <a:latin typeface="Bookman Old Style" pitchFamily="18" charset="0"/>
            </a:endParaRPr>
          </a:p>
        </p:txBody>
      </p:sp>
    </p:spTree>
    <p:extLst>
      <p:ext uri="{BB962C8B-B14F-4D97-AF65-F5344CB8AC3E}">
        <p14:creationId xmlns:p14="http://schemas.microsoft.com/office/powerpoint/2010/main" val="130644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026BA-CB75-4EE8-81A7-CB9833D03994}"/>
              </a:ext>
            </a:extLst>
          </p:cNvPr>
          <p:cNvSpPr>
            <a:spLocks noGrp="1"/>
          </p:cNvSpPr>
          <p:nvPr>
            <p:ph type="title"/>
          </p:nvPr>
        </p:nvSpPr>
        <p:spPr/>
        <p:txBody>
          <a:bodyPr/>
          <a:lstStyle/>
          <a:p>
            <a:endParaRPr lang="en-US"/>
          </a:p>
        </p:txBody>
      </p:sp>
      <p:sp>
        <p:nvSpPr>
          <p:cNvPr id="3" name="TextBox 2">
            <a:extLst>
              <a:ext uri="{FF2B5EF4-FFF2-40B4-BE49-F238E27FC236}">
                <a16:creationId xmlns:a16="http://schemas.microsoft.com/office/drawing/2014/main" id="{E978B8CF-B9BD-418F-9AF6-74FD801AE14D}"/>
              </a:ext>
            </a:extLst>
          </p:cNvPr>
          <p:cNvSpPr txBox="1"/>
          <p:nvPr/>
        </p:nvSpPr>
        <p:spPr>
          <a:xfrm>
            <a:off x="483672" y="135791"/>
            <a:ext cx="8229600" cy="6309420"/>
          </a:xfrm>
          <a:prstGeom prst="rect">
            <a:avLst/>
          </a:prstGeom>
          <a:solidFill>
            <a:schemeClr val="accent3">
              <a:lumMod val="20000"/>
              <a:lumOff val="80000"/>
            </a:schemeClr>
          </a:solidFill>
        </p:spPr>
        <p:txBody>
          <a:bodyPr wrap="square" rtlCol="0">
            <a:spAutoFit/>
          </a:bodyPr>
          <a:lstStyle/>
          <a:p>
            <a:pPr algn="l" rtl="0"/>
            <a:endParaRPr lang="en-US" sz="2200" b="1" dirty="0">
              <a:solidFill>
                <a:schemeClr val="accent6">
                  <a:lumMod val="75000"/>
                </a:schemeClr>
              </a:solidFill>
              <a:latin typeface="Britannic Bold" pitchFamily="34" charset="0"/>
            </a:endParaRPr>
          </a:p>
          <a:p>
            <a:pPr algn="l" rtl="0"/>
            <a:r>
              <a:rPr lang="en-US" sz="2200" b="1" dirty="0">
                <a:solidFill>
                  <a:schemeClr val="accent6">
                    <a:lumMod val="75000"/>
                  </a:schemeClr>
                </a:solidFill>
                <a:latin typeface="Britannic Bold" pitchFamily="34" charset="0"/>
              </a:rPr>
              <a:t>4.2.1 Buttons</a:t>
            </a:r>
            <a:br>
              <a:rPr lang="en-US" sz="1800" b="1" dirty="0">
                <a:solidFill>
                  <a:schemeClr val="bg1">
                    <a:lumMod val="50000"/>
                  </a:schemeClr>
                </a:solidFill>
              </a:rPr>
            </a:br>
            <a:r>
              <a:rPr lang="en-US" dirty="0">
                <a:solidFill>
                  <a:schemeClr val="tx1">
                    <a:lumMod val="50000"/>
                    <a:lumOff val="50000"/>
                  </a:schemeClr>
                </a:solidFill>
                <a:latin typeface="Bookman Old Style" panose="02050604050505020204" pitchFamily="18" charset="0"/>
              </a:rPr>
              <a:t>We used a function because we needed multiple buttons. A canvas is created on the location of the button when clicked. We also used a grid to have more control over the placement of both canvases and buttons. We used Lambda to initiate the canvas function. Lambda creates an undefined function within the button canvas. We used Lambda because we wanted the program to place all the buttons first then all the canvases.</a:t>
            </a:r>
          </a:p>
          <a:p>
            <a:pPr algn="l" rtl="0"/>
            <a:br>
              <a:rPr lang="en-US" sz="1800" dirty="0">
                <a:solidFill>
                  <a:schemeClr val="bg1">
                    <a:lumMod val="50000"/>
                  </a:schemeClr>
                </a:solidFill>
                <a:latin typeface="Bookman Old Style" pitchFamily="18" charset="0"/>
              </a:rPr>
            </a:br>
            <a:endParaRPr lang="en-US" sz="1800" dirty="0">
              <a:solidFill>
                <a:schemeClr val="bg1">
                  <a:lumMod val="50000"/>
                </a:schemeClr>
              </a:solidFill>
              <a:latin typeface="Bookman Old Style" pitchFamily="18" charset="0"/>
            </a:endParaRPr>
          </a:p>
          <a:p>
            <a:pPr algn="l" rtl="0"/>
            <a:endParaRPr lang="en-US" dirty="0">
              <a:solidFill>
                <a:schemeClr val="bg1">
                  <a:lumMod val="50000"/>
                </a:schemeClr>
              </a:solidFill>
              <a:latin typeface="Bookman Old Style" pitchFamily="18" charset="0"/>
            </a:endParaRPr>
          </a:p>
          <a:p>
            <a:pPr algn="l" rtl="0"/>
            <a:endParaRPr lang="en-US" sz="1800" dirty="0">
              <a:solidFill>
                <a:schemeClr val="bg1">
                  <a:lumMod val="50000"/>
                </a:schemeClr>
              </a:solidFill>
              <a:latin typeface="Bookman Old Style" pitchFamily="18" charset="0"/>
            </a:endParaRPr>
          </a:p>
          <a:p>
            <a:pPr algn="l" rtl="0"/>
            <a:endParaRPr lang="en-US" dirty="0">
              <a:solidFill>
                <a:schemeClr val="bg1">
                  <a:lumMod val="50000"/>
                </a:schemeClr>
              </a:solidFill>
              <a:latin typeface="Bookman Old Style" pitchFamily="18" charset="0"/>
            </a:endParaRPr>
          </a:p>
          <a:p>
            <a:pPr algn="l" rtl="0"/>
            <a:endParaRPr lang="en-US" sz="1800" dirty="0">
              <a:solidFill>
                <a:schemeClr val="bg1">
                  <a:lumMod val="50000"/>
                </a:schemeClr>
              </a:solidFill>
              <a:latin typeface="Bookman Old Style" pitchFamily="18" charset="0"/>
            </a:endParaRPr>
          </a:p>
          <a:p>
            <a:pPr algn="l" rtl="0"/>
            <a:endParaRPr lang="en-US" dirty="0">
              <a:solidFill>
                <a:schemeClr val="bg1">
                  <a:lumMod val="50000"/>
                </a:schemeClr>
              </a:solidFill>
              <a:latin typeface="Bookman Old Style" pitchFamily="18" charset="0"/>
            </a:endParaRPr>
          </a:p>
          <a:p>
            <a:pPr algn="l" rtl="0"/>
            <a:endParaRPr lang="en-US" sz="1800" dirty="0">
              <a:solidFill>
                <a:schemeClr val="bg1">
                  <a:lumMod val="50000"/>
                </a:schemeClr>
              </a:solidFill>
              <a:latin typeface="Bookman Old Style" pitchFamily="18" charset="0"/>
            </a:endParaRPr>
          </a:p>
          <a:p>
            <a:pPr algn="l" rtl="0"/>
            <a:endParaRPr lang="en-US" sz="1800" dirty="0">
              <a:solidFill>
                <a:schemeClr val="bg1">
                  <a:lumMod val="50000"/>
                </a:schemeClr>
              </a:solidFill>
              <a:latin typeface="Bookman Old Style" pitchFamily="18" charset="0"/>
            </a:endParaRPr>
          </a:p>
          <a:p>
            <a:pPr algn="l" rtl="0"/>
            <a:endParaRPr lang="en-US" dirty="0">
              <a:solidFill>
                <a:schemeClr val="bg1">
                  <a:lumMod val="50000"/>
                </a:schemeClr>
              </a:solidFill>
              <a:latin typeface="Bookman Old Style" pitchFamily="18" charset="0"/>
            </a:endParaRPr>
          </a:p>
          <a:p>
            <a:pPr algn="l" rtl="0"/>
            <a:endParaRPr lang="en-US" dirty="0">
              <a:solidFill>
                <a:schemeClr val="bg1">
                  <a:lumMod val="50000"/>
                </a:schemeClr>
              </a:solidFill>
              <a:latin typeface="Bookman Old Style" pitchFamily="18" charset="0"/>
            </a:endParaRPr>
          </a:p>
          <a:p>
            <a:pPr algn="l" rtl="0"/>
            <a:endParaRPr lang="en-US" dirty="0">
              <a:solidFill>
                <a:schemeClr val="bg1">
                  <a:lumMod val="50000"/>
                </a:schemeClr>
              </a:solidFill>
              <a:latin typeface="Bookman Old Style" pitchFamily="18" charset="0"/>
            </a:endParaRPr>
          </a:p>
          <a:p>
            <a:pPr algn="l" rtl="0"/>
            <a:endParaRPr lang="en-US" dirty="0">
              <a:solidFill>
                <a:schemeClr val="bg1">
                  <a:lumMod val="50000"/>
                </a:schemeClr>
              </a:solidFill>
              <a:latin typeface="Bookman Old Style" pitchFamily="18" charset="0"/>
            </a:endParaRPr>
          </a:p>
        </p:txBody>
      </p:sp>
      <p:sp>
        <p:nvSpPr>
          <p:cNvPr id="4" name="TextBox 3">
            <a:extLst>
              <a:ext uri="{FF2B5EF4-FFF2-40B4-BE49-F238E27FC236}">
                <a16:creationId xmlns:a16="http://schemas.microsoft.com/office/drawing/2014/main" id="{EA69337A-DB10-4AD7-82B5-65F67F3C19EB}"/>
              </a:ext>
            </a:extLst>
          </p:cNvPr>
          <p:cNvSpPr txBox="1"/>
          <p:nvPr/>
        </p:nvSpPr>
        <p:spPr>
          <a:xfrm>
            <a:off x="465565" y="2996952"/>
            <a:ext cx="8224385" cy="3139321"/>
          </a:xfrm>
          <a:prstGeom prst="rect">
            <a:avLst/>
          </a:prstGeom>
          <a:solidFill>
            <a:schemeClr val="tx2">
              <a:lumMod val="20000"/>
              <a:lumOff val="80000"/>
            </a:schemeClr>
          </a:solidFill>
        </p:spPr>
        <p:txBody>
          <a:bodyPr wrap="square" rtlCol="0">
            <a:spAutoFit/>
          </a:bodyPr>
          <a:lstStyle/>
          <a:p>
            <a:pPr algn="l" rtl="0"/>
            <a:endParaRPr lang="en-US" sz="1800" i="1" dirty="0">
              <a:solidFill>
                <a:schemeClr val="accent2">
                  <a:lumMod val="60000"/>
                  <a:lumOff val="40000"/>
                </a:schemeClr>
              </a:solidFill>
              <a:latin typeface="Bookman Old Style" pitchFamily="18" charset="0"/>
            </a:endParaRPr>
          </a:p>
          <a:p>
            <a:pPr algn="l" rtl="0"/>
            <a:r>
              <a:rPr lang="en-US" sz="1800" i="1" dirty="0">
                <a:solidFill>
                  <a:schemeClr val="accent4">
                    <a:lumMod val="60000"/>
                    <a:lumOff val="40000"/>
                  </a:schemeClr>
                </a:solidFill>
                <a:latin typeface="Bookman Old Style" pitchFamily="18" charset="0"/>
              </a:rPr>
              <a:t>def</a:t>
            </a:r>
            <a:r>
              <a:rPr lang="en-US" sz="1800" i="1" dirty="0">
                <a:solidFill>
                  <a:schemeClr val="bg1">
                    <a:lumMod val="50000"/>
                  </a:schemeClr>
                </a:solidFill>
                <a:latin typeface="Bookman Old Style" pitchFamily="18" charset="0"/>
              </a:rPr>
              <a:t> </a:t>
            </a:r>
            <a:r>
              <a:rPr lang="en-US" sz="1800" dirty="0">
                <a:solidFill>
                  <a:schemeClr val="accent5"/>
                </a:solidFill>
                <a:latin typeface="Bookman Old Style" pitchFamily="18" charset="0"/>
              </a:rPr>
              <a:t>button</a:t>
            </a:r>
            <a:r>
              <a:rPr lang="en-US" sz="1800" dirty="0">
                <a:solidFill>
                  <a:schemeClr val="bg1">
                    <a:lumMod val="50000"/>
                  </a:schemeClr>
                </a:solidFill>
                <a:latin typeface="Bookman Old Style" pitchFamily="18" charset="0"/>
              </a:rPr>
              <a:t>(</a:t>
            </a:r>
            <a:r>
              <a:rPr lang="en-US" sz="1800" i="1" dirty="0">
                <a:solidFill>
                  <a:srgbClr val="FF0000"/>
                </a:solidFill>
                <a:latin typeface="Bookman Old Style" pitchFamily="18" charset="0"/>
              </a:rPr>
              <a:t>self</a:t>
            </a:r>
            <a:r>
              <a:rPr lang="en-US" sz="1800" dirty="0">
                <a:solidFill>
                  <a:srgbClr val="FF0000"/>
                </a:solidFill>
                <a:latin typeface="Bookman Old Style" pitchFamily="18" charset="0"/>
              </a:rPr>
              <a:t>, </a:t>
            </a:r>
            <a:r>
              <a:rPr lang="en-US" sz="1800" dirty="0">
                <a:solidFill>
                  <a:schemeClr val="accent6">
                    <a:lumMod val="60000"/>
                    <a:lumOff val="40000"/>
                  </a:schemeClr>
                </a:solidFill>
                <a:latin typeface="Bookman Old Style" pitchFamily="18" charset="0"/>
              </a:rPr>
              <a:t>column</a:t>
            </a:r>
            <a:r>
              <a:rPr lang="en-US" sz="1800" dirty="0">
                <a:solidFill>
                  <a:schemeClr val="bg1">
                    <a:lumMod val="50000"/>
                  </a:schemeClr>
                </a:solidFill>
                <a:latin typeface="Bookman Old Style" pitchFamily="18" charset="0"/>
              </a:rPr>
              <a:t>, </a:t>
            </a:r>
            <a:r>
              <a:rPr lang="en-US" sz="1800" dirty="0">
                <a:solidFill>
                  <a:schemeClr val="accent6">
                    <a:lumMod val="60000"/>
                    <a:lumOff val="40000"/>
                  </a:schemeClr>
                </a:solidFill>
                <a:latin typeface="Bookman Old Style" pitchFamily="18" charset="0"/>
              </a:rPr>
              <a:t>row, </a:t>
            </a:r>
            <a:r>
              <a:rPr lang="en-US" sz="1800" dirty="0" err="1">
                <a:solidFill>
                  <a:schemeClr val="accent6">
                    <a:lumMod val="60000"/>
                    <a:lumOff val="40000"/>
                  </a:schemeClr>
                </a:solidFill>
                <a:latin typeface="Bookman Old Style" pitchFamily="18" charset="0"/>
              </a:rPr>
              <a:t>button_number</a:t>
            </a:r>
            <a:r>
              <a:rPr lang="en-US" sz="1800" dirty="0">
                <a:solidFill>
                  <a:schemeClr val="accent6">
                    <a:lumMod val="60000"/>
                    <a:lumOff val="40000"/>
                  </a:schemeClr>
                </a:solidFill>
                <a:latin typeface="Bookman Old Style" pitchFamily="18" charset="0"/>
              </a:rPr>
              <a:t>, color, store</a:t>
            </a:r>
            <a:r>
              <a:rPr lang="en-US" sz="1800" dirty="0">
                <a:solidFill>
                  <a:schemeClr val="bg1">
                    <a:lumMod val="50000"/>
                  </a:schemeClr>
                </a:solidFill>
                <a:latin typeface="Bookman Old Style" pitchFamily="18" charset="0"/>
              </a:rPr>
              <a:t>):</a:t>
            </a:r>
            <a:br>
              <a:rPr lang="en-US" sz="1800" dirty="0">
                <a:solidFill>
                  <a:schemeClr val="bg1">
                    <a:lumMod val="50000"/>
                  </a:schemeClr>
                </a:solidFill>
                <a:latin typeface="Bookman Old Style" pitchFamily="18" charset="0"/>
              </a:rPr>
            </a:br>
            <a:br>
              <a:rPr lang="en-US" sz="1800" dirty="0">
                <a:solidFill>
                  <a:schemeClr val="bg1">
                    <a:lumMod val="50000"/>
                  </a:schemeClr>
                </a:solidFill>
                <a:latin typeface="Bookman Old Style" pitchFamily="18" charset="0"/>
              </a:rPr>
            </a:br>
            <a:r>
              <a:rPr lang="en-US" sz="1800" dirty="0">
                <a:solidFill>
                  <a:schemeClr val="bg1">
                    <a:lumMod val="50000"/>
                  </a:schemeClr>
                </a:solidFill>
                <a:latin typeface="Bookman Old Style" pitchFamily="18" charset="0"/>
              </a:rPr>
              <a:t>    button = Button(</a:t>
            </a:r>
            <a:r>
              <a:rPr lang="en-US" sz="1800" dirty="0">
                <a:solidFill>
                  <a:schemeClr val="accent6">
                    <a:lumMod val="60000"/>
                    <a:lumOff val="40000"/>
                  </a:schemeClr>
                </a:solidFill>
                <a:latin typeface="Bookman Old Style" pitchFamily="18" charset="0"/>
              </a:rPr>
              <a:t>text</a:t>
            </a:r>
            <a:r>
              <a:rPr lang="en-US" sz="1800" dirty="0">
                <a:solidFill>
                  <a:schemeClr val="bg1">
                    <a:lumMod val="50000"/>
                  </a:schemeClr>
                </a:solidFill>
                <a:latin typeface="Bookman Old Style" pitchFamily="18" charset="0"/>
              </a:rPr>
              <a:t>=("Button", </a:t>
            </a:r>
            <a:r>
              <a:rPr lang="en-US" sz="1800" dirty="0" err="1">
                <a:solidFill>
                  <a:schemeClr val="accent6">
                    <a:lumMod val="60000"/>
                    <a:lumOff val="40000"/>
                  </a:schemeClr>
                </a:solidFill>
                <a:latin typeface="Bookman Old Style" pitchFamily="18" charset="0"/>
              </a:rPr>
              <a:t>button_number</a:t>
            </a:r>
            <a:r>
              <a:rPr lang="en-US" sz="1800" dirty="0">
                <a:solidFill>
                  <a:schemeClr val="bg1">
                    <a:lumMod val="50000"/>
                  </a:schemeClr>
                </a:solidFill>
                <a:latin typeface="Bookman Old Style" pitchFamily="18" charset="0"/>
              </a:rPr>
              <a:t>), </a:t>
            </a:r>
            <a:r>
              <a:rPr lang="en-US" sz="1800" dirty="0" err="1">
                <a:solidFill>
                  <a:schemeClr val="accent6">
                    <a:lumMod val="40000"/>
                    <a:lumOff val="60000"/>
                  </a:schemeClr>
                </a:solidFill>
                <a:latin typeface="Bookman Old Style" pitchFamily="18" charset="0"/>
              </a:rPr>
              <a:t>bg</a:t>
            </a:r>
            <a:r>
              <a:rPr lang="en-US" sz="1800" dirty="0">
                <a:solidFill>
                  <a:schemeClr val="bg1">
                    <a:lumMod val="50000"/>
                  </a:schemeClr>
                </a:solidFill>
                <a:latin typeface="Bookman Old Style" pitchFamily="18" charset="0"/>
              </a:rPr>
              <a:t>="black",</a:t>
            </a:r>
            <a:br>
              <a:rPr lang="en-US" sz="1800" dirty="0">
                <a:solidFill>
                  <a:schemeClr val="bg1">
                    <a:lumMod val="50000"/>
                  </a:schemeClr>
                </a:solidFill>
                <a:latin typeface="Bookman Old Style" pitchFamily="18" charset="0"/>
              </a:rPr>
            </a:br>
            <a:r>
              <a:rPr lang="en-US" sz="1800" dirty="0">
                <a:solidFill>
                  <a:schemeClr val="bg1">
                    <a:lumMod val="50000"/>
                  </a:schemeClr>
                </a:solidFill>
                <a:latin typeface="Bookman Old Style" pitchFamily="18" charset="0"/>
              </a:rPr>
              <a:t>                    </a:t>
            </a:r>
            <a:r>
              <a:rPr lang="en-US" sz="1800" dirty="0">
                <a:solidFill>
                  <a:schemeClr val="accent6">
                    <a:lumMod val="60000"/>
                    <a:lumOff val="40000"/>
                  </a:schemeClr>
                </a:solidFill>
                <a:latin typeface="Bookman Old Style" pitchFamily="18" charset="0"/>
              </a:rPr>
              <a:t>width</a:t>
            </a:r>
            <a:r>
              <a:rPr lang="en-US" sz="1800" dirty="0">
                <a:solidFill>
                  <a:schemeClr val="bg1">
                    <a:lumMod val="50000"/>
                  </a:schemeClr>
                </a:solidFill>
                <a:latin typeface="Bookman Old Style" pitchFamily="18" charset="0"/>
              </a:rPr>
              <a:t>=</a:t>
            </a:r>
            <a:r>
              <a:rPr lang="en-US" sz="1800" dirty="0">
                <a:solidFill>
                  <a:schemeClr val="accent6">
                    <a:lumMod val="60000"/>
                    <a:lumOff val="40000"/>
                  </a:schemeClr>
                </a:solidFill>
                <a:latin typeface="Bookman Old Style" pitchFamily="18" charset="0"/>
              </a:rPr>
              <a:t>19</a:t>
            </a:r>
            <a:r>
              <a:rPr lang="en-US" sz="1800" dirty="0">
                <a:solidFill>
                  <a:schemeClr val="bg1">
                    <a:lumMod val="50000"/>
                  </a:schemeClr>
                </a:solidFill>
                <a:latin typeface="Bookman Old Style" pitchFamily="18" charset="0"/>
              </a:rPr>
              <a:t>, </a:t>
            </a:r>
            <a:r>
              <a:rPr lang="en-US" sz="1800" dirty="0">
                <a:solidFill>
                  <a:schemeClr val="accent6">
                    <a:lumMod val="60000"/>
                    <a:lumOff val="40000"/>
                  </a:schemeClr>
                </a:solidFill>
                <a:latin typeface="Bookman Old Style" pitchFamily="18" charset="0"/>
              </a:rPr>
              <a:t>height</a:t>
            </a:r>
            <a:r>
              <a:rPr lang="en-US" sz="1800" dirty="0">
                <a:solidFill>
                  <a:schemeClr val="bg1">
                    <a:lumMod val="50000"/>
                  </a:schemeClr>
                </a:solidFill>
                <a:latin typeface="Bookman Old Style" pitchFamily="18" charset="0"/>
              </a:rPr>
              <a:t>=</a:t>
            </a:r>
            <a:r>
              <a:rPr lang="en-US" sz="1800" dirty="0">
                <a:solidFill>
                  <a:schemeClr val="accent6">
                    <a:lumMod val="60000"/>
                    <a:lumOff val="40000"/>
                  </a:schemeClr>
                </a:solidFill>
                <a:latin typeface="Bookman Old Style" pitchFamily="18" charset="0"/>
              </a:rPr>
              <a:t>9</a:t>
            </a:r>
            <a:r>
              <a:rPr lang="en-US" sz="1800" dirty="0">
                <a:solidFill>
                  <a:schemeClr val="bg1">
                    <a:lumMod val="50000"/>
                  </a:schemeClr>
                </a:solidFill>
                <a:latin typeface="Bookman Old Style" pitchFamily="18" charset="0"/>
              </a:rPr>
              <a:t>,</a:t>
            </a:r>
            <a:br>
              <a:rPr lang="en-US" sz="1800" dirty="0">
                <a:solidFill>
                  <a:schemeClr val="bg1">
                    <a:lumMod val="50000"/>
                  </a:schemeClr>
                </a:solidFill>
                <a:latin typeface="Bookman Old Style" pitchFamily="18" charset="0"/>
              </a:rPr>
            </a:br>
            <a:r>
              <a:rPr lang="en-US" sz="1800" dirty="0">
                <a:solidFill>
                  <a:schemeClr val="bg1">
                    <a:lumMod val="50000"/>
                  </a:schemeClr>
                </a:solidFill>
                <a:latin typeface="Bookman Old Style" pitchFamily="18" charset="0"/>
              </a:rPr>
              <a:t>                    </a:t>
            </a:r>
            <a:r>
              <a:rPr lang="en-US" sz="1800" dirty="0">
                <a:solidFill>
                  <a:schemeClr val="accent6">
                    <a:lumMod val="60000"/>
                    <a:lumOff val="40000"/>
                  </a:schemeClr>
                </a:solidFill>
                <a:latin typeface="Bookman Old Style" pitchFamily="18" charset="0"/>
              </a:rPr>
              <a:t>command</a:t>
            </a:r>
            <a:r>
              <a:rPr lang="en-US" sz="1800" dirty="0">
                <a:solidFill>
                  <a:schemeClr val="bg1">
                    <a:lumMod val="50000"/>
                  </a:schemeClr>
                </a:solidFill>
                <a:latin typeface="Bookman Old Style" pitchFamily="18" charset="0"/>
              </a:rPr>
              <a:t>=</a:t>
            </a:r>
            <a:r>
              <a:rPr lang="en-US" sz="1800" i="1" dirty="0">
                <a:solidFill>
                  <a:schemeClr val="bg1">
                    <a:lumMod val="50000"/>
                  </a:schemeClr>
                </a:solidFill>
                <a:latin typeface="Bookman Old Style" pitchFamily="18" charset="0"/>
              </a:rPr>
              <a:t>lambda</a:t>
            </a:r>
            <a:r>
              <a:rPr lang="en-US" sz="1800" dirty="0">
                <a:solidFill>
                  <a:schemeClr val="bg1">
                    <a:lumMod val="50000"/>
                  </a:schemeClr>
                </a:solidFill>
                <a:latin typeface="Bookman Old Style" pitchFamily="18" charset="0"/>
              </a:rPr>
              <a:t>: [</a:t>
            </a:r>
            <a:br>
              <a:rPr lang="en-US" sz="1800" dirty="0">
                <a:solidFill>
                  <a:schemeClr val="bg1">
                    <a:lumMod val="50000"/>
                  </a:schemeClr>
                </a:solidFill>
                <a:latin typeface="Bookman Old Style" pitchFamily="18" charset="0"/>
              </a:rPr>
            </a:br>
            <a:r>
              <a:rPr lang="en-US" sz="1800" dirty="0">
                <a:solidFill>
                  <a:schemeClr val="bg1">
                    <a:lumMod val="50000"/>
                  </a:schemeClr>
                </a:solidFill>
                <a:latin typeface="Bookman Old Style" pitchFamily="18" charset="0"/>
              </a:rPr>
              <a:t>                        </a:t>
            </a:r>
            <a:r>
              <a:rPr lang="en-US" sz="1800" i="1" dirty="0" err="1">
                <a:solidFill>
                  <a:schemeClr val="accent6">
                    <a:lumMod val="60000"/>
                    <a:lumOff val="40000"/>
                  </a:schemeClr>
                </a:solidFill>
                <a:latin typeface="Bookman Old Style" pitchFamily="18" charset="0"/>
              </a:rPr>
              <a:t>self</a:t>
            </a:r>
            <a:r>
              <a:rPr lang="en-US" sz="1800" dirty="0" err="1">
                <a:solidFill>
                  <a:schemeClr val="accent6">
                    <a:lumMod val="60000"/>
                    <a:lumOff val="40000"/>
                  </a:schemeClr>
                </a:solidFill>
                <a:latin typeface="Bookman Old Style" pitchFamily="18" charset="0"/>
              </a:rPr>
              <a:t>.</a:t>
            </a:r>
            <a:r>
              <a:rPr lang="en-US" sz="1800" dirty="0" err="1">
                <a:solidFill>
                  <a:schemeClr val="bg1">
                    <a:lumMod val="50000"/>
                  </a:schemeClr>
                </a:solidFill>
                <a:latin typeface="Bookman Old Style" pitchFamily="18" charset="0"/>
              </a:rPr>
              <a:t>canvas</a:t>
            </a:r>
            <a:r>
              <a:rPr lang="en-US" sz="1800" dirty="0">
                <a:solidFill>
                  <a:schemeClr val="bg1">
                    <a:lumMod val="50000"/>
                  </a:schemeClr>
                </a:solidFill>
                <a:latin typeface="Bookman Old Style" pitchFamily="18" charset="0"/>
              </a:rPr>
              <a:t>(</a:t>
            </a:r>
            <a:r>
              <a:rPr lang="en-US" sz="1800" dirty="0">
                <a:solidFill>
                  <a:schemeClr val="accent6">
                    <a:lumMod val="60000"/>
                    <a:lumOff val="40000"/>
                  </a:schemeClr>
                </a:solidFill>
                <a:latin typeface="Bookman Old Style" pitchFamily="18" charset="0"/>
              </a:rPr>
              <a:t>column, row, color</a:t>
            </a:r>
            <a:r>
              <a:rPr lang="en-US" sz="1800" dirty="0">
                <a:solidFill>
                  <a:schemeClr val="bg1">
                    <a:lumMod val="50000"/>
                  </a:schemeClr>
                </a:solidFill>
                <a:latin typeface="Bookman Old Style" pitchFamily="18" charset="0"/>
              </a:rPr>
              <a:t>, </a:t>
            </a:r>
            <a:r>
              <a:rPr lang="en-US" sz="1800" dirty="0" err="1">
                <a:solidFill>
                  <a:schemeClr val="bg1">
                    <a:lumMod val="50000"/>
                  </a:schemeClr>
                </a:solidFill>
                <a:latin typeface="Bookman Old Style" pitchFamily="18" charset="0"/>
              </a:rPr>
              <a:t>canvas_list</a:t>
            </a:r>
            <a:r>
              <a:rPr lang="en-US" sz="1800" dirty="0">
                <a:solidFill>
                  <a:schemeClr val="bg1">
                    <a:lumMod val="50000"/>
                  </a:schemeClr>
                </a:solidFill>
                <a:latin typeface="Bookman Old Style" pitchFamily="18" charset="0"/>
              </a:rPr>
              <a:t>, </a:t>
            </a:r>
            <a:r>
              <a:rPr lang="en-US" sz="1800" dirty="0">
                <a:solidFill>
                  <a:schemeClr val="accent6">
                    <a:lumMod val="60000"/>
                    <a:lumOff val="40000"/>
                  </a:schemeClr>
                </a:solidFill>
                <a:latin typeface="Bookman Old Style" pitchFamily="18" charset="0"/>
              </a:rPr>
              <a:t>store</a:t>
            </a:r>
            <a:r>
              <a:rPr lang="en-US" sz="1800" dirty="0">
                <a:solidFill>
                  <a:schemeClr val="bg1">
                    <a:lumMod val="50000"/>
                  </a:schemeClr>
                </a:solidFill>
                <a:latin typeface="Bookman Old Style" pitchFamily="18" charset="0"/>
              </a:rPr>
              <a:t>, </a:t>
            </a:r>
            <a:r>
              <a:rPr lang="en-US" sz="1800" dirty="0" err="1">
                <a:solidFill>
                  <a:schemeClr val="bg1">
                    <a:lumMod val="50000"/>
                  </a:schemeClr>
                </a:solidFill>
                <a:latin typeface="Bookman Old Style" pitchFamily="18" charset="0"/>
              </a:rPr>
              <a:t>matched_canvas</a:t>
            </a:r>
            <a:r>
              <a:rPr lang="en-US" sz="1800" dirty="0">
                <a:solidFill>
                  <a:schemeClr val="bg1">
                    <a:lumMod val="50000"/>
                  </a:schemeClr>
                </a:solidFill>
                <a:latin typeface="Bookman Old Style" pitchFamily="18" charset="0"/>
              </a:rPr>
              <a:t>)</a:t>
            </a:r>
            <a:br>
              <a:rPr lang="en-US" sz="1800" dirty="0">
                <a:solidFill>
                  <a:schemeClr val="bg1">
                    <a:lumMod val="50000"/>
                  </a:schemeClr>
                </a:solidFill>
                <a:latin typeface="Bookman Old Style" pitchFamily="18" charset="0"/>
              </a:rPr>
            </a:br>
            <a:r>
              <a:rPr lang="en-US" sz="1800" dirty="0">
                <a:solidFill>
                  <a:schemeClr val="bg1">
                    <a:lumMod val="50000"/>
                  </a:schemeClr>
                </a:solidFill>
                <a:latin typeface="Bookman Old Style" pitchFamily="18" charset="0"/>
              </a:rPr>
              <a:t>                    </a:t>
            </a:r>
            <a:r>
              <a:rPr lang="en-US" sz="1800" dirty="0">
                <a:solidFill>
                  <a:schemeClr val="accent6">
                    <a:lumMod val="60000"/>
                    <a:lumOff val="40000"/>
                  </a:schemeClr>
                </a:solidFill>
                <a:latin typeface="Bookman Old Style" pitchFamily="18" charset="0"/>
              </a:rPr>
              <a:t>], </a:t>
            </a:r>
            <a:r>
              <a:rPr lang="en-US" sz="1800" dirty="0" err="1">
                <a:solidFill>
                  <a:schemeClr val="accent6">
                    <a:lumMod val="60000"/>
                    <a:lumOff val="40000"/>
                  </a:schemeClr>
                </a:solidFill>
                <a:latin typeface="Bookman Old Style" pitchFamily="18" charset="0"/>
              </a:rPr>
              <a:t>activebackground</a:t>
            </a:r>
            <a:r>
              <a:rPr lang="en-US" sz="1800" dirty="0">
                <a:solidFill>
                  <a:schemeClr val="bg1">
                    <a:lumMod val="50000"/>
                  </a:schemeClr>
                </a:solidFill>
                <a:latin typeface="Bookman Old Style" pitchFamily="18" charset="0"/>
              </a:rPr>
              <a:t>=color)</a:t>
            </a:r>
            <a:br>
              <a:rPr lang="en-US" sz="1800" dirty="0">
                <a:solidFill>
                  <a:schemeClr val="bg1">
                    <a:lumMod val="50000"/>
                  </a:schemeClr>
                </a:solidFill>
                <a:latin typeface="Bookman Old Style" pitchFamily="18" charset="0"/>
              </a:rPr>
            </a:br>
            <a:r>
              <a:rPr lang="en-US" sz="1800" dirty="0">
                <a:solidFill>
                  <a:schemeClr val="bg1">
                    <a:lumMod val="50000"/>
                  </a:schemeClr>
                </a:solidFill>
                <a:latin typeface="Bookman Old Style" pitchFamily="18" charset="0"/>
              </a:rPr>
              <a:t>    </a:t>
            </a:r>
            <a:r>
              <a:rPr lang="en-US" sz="1800" dirty="0" err="1">
                <a:solidFill>
                  <a:schemeClr val="bg1">
                    <a:lumMod val="50000"/>
                  </a:schemeClr>
                </a:solidFill>
                <a:latin typeface="Bookman Old Style" pitchFamily="18" charset="0"/>
              </a:rPr>
              <a:t>button.</a:t>
            </a:r>
            <a:r>
              <a:rPr lang="en-US" sz="1800" dirty="0" err="1">
                <a:solidFill>
                  <a:srgbClr val="00B0F0"/>
                </a:solidFill>
                <a:latin typeface="Bookman Old Style" pitchFamily="18" charset="0"/>
              </a:rPr>
              <a:t>grid</a:t>
            </a:r>
            <a:r>
              <a:rPr lang="en-US" sz="1800" dirty="0">
                <a:solidFill>
                  <a:schemeClr val="accent6">
                    <a:lumMod val="60000"/>
                    <a:lumOff val="40000"/>
                  </a:schemeClr>
                </a:solidFill>
                <a:latin typeface="Bookman Old Style" pitchFamily="18" charset="0"/>
              </a:rPr>
              <a:t>(column</a:t>
            </a:r>
            <a:r>
              <a:rPr lang="en-US" sz="1800" dirty="0">
                <a:solidFill>
                  <a:schemeClr val="bg1">
                    <a:lumMod val="50000"/>
                  </a:schemeClr>
                </a:solidFill>
                <a:latin typeface="Bookman Old Style" pitchFamily="18" charset="0"/>
              </a:rPr>
              <a:t>=c</a:t>
            </a:r>
            <a:r>
              <a:rPr lang="en-US" sz="1800" dirty="0">
                <a:solidFill>
                  <a:schemeClr val="accent6">
                    <a:lumMod val="60000"/>
                    <a:lumOff val="40000"/>
                  </a:schemeClr>
                </a:solidFill>
                <a:latin typeface="Bookman Old Style" pitchFamily="18" charset="0"/>
              </a:rPr>
              <a:t>olumn</a:t>
            </a:r>
            <a:r>
              <a:rPr lang="en-US" sz="1800" dirty="0">
                <a:solidFill>
                  <a:schemeClr val="bg1">
                    <a:lumMod val="50000"/>
                  </a:schemeClr>
                </a:solidFill>
                <a:latin typeface="Bookman Old Style" pitchFamily="18" charset="0"/>
              </a:rPr>
              <a:t>, </a:t>
            </a:r>
            <a:r>
              <a:rPr lang="en-US" sz="1800" dirty="0">
                <a:solidFill>
                  <a:schemeClr val="accent6">
                    <a:lumMod val="60000"/>
                    <a:lumOff val="40000"/>
                  </a:schemeClr>
                </a:solidFill>
                <a:latin typeface="Bookman Old Style" pitchFamily="18" charset="0"/>
              </a:rPr>
              <a:t>row</a:t>
            </a:r>
            <a:r>
              <a:rPr lang="en-US" sz="1800" dirty="0">
                <a:solidFill>
                  <a:schemeClr val="bg1">
                    <a:lumMod val="50000"/>
                  </a:schemeClr>
                </a:solidFill>
                <a:latin typeface="Bookman Old Style" pitchFamily="18" charset="0"/>
              </a:rPr>
              <a:t>=</a:t>
            </a:r>
            <a:r>
              <a:rPr lang="en-US" sz="1800" dirty="0">
                <a:solidFill>
                  <a:schemeClr val="accent6">
                    <a:lumMod val="60000"/>
                    <a:lumOff val="40000"/>
                  </a:schemeClr>
                </a:solidFill>
                <a:latin typeface="Bookman Old Style" pitchFamily="18" charset="0"/>
              </a:rPr>
              <a:t>row</a:t>
            </a:r>
            <a:r>
              <a:rPr lang="en-US" sz="1800" dirty="0">
                <a:solidFill>
                  <a:schemeClr val="bg1">
                    <a:lumMod val="50000"/>
                  </a:schemeClr>
                </a:solidFill>
                <a:latin typeface="Bookman Old Style" pitchFamily="18" charset="0"/>
              </a:rPr>
              <a:t>) </a:t>
            </a:r>
            <a:br>
              <a:rPr lang="en-US" sz="1800" dirty="0">
                <a:solidFill>
                  <a:schemeClr val="bg1">
                    <a:lumMod val="50000"/>
                  </a:schemeClr>
                </a:solidFill>
              </a:rPr>
            </a:br>
            <a:endParaRPr lang="en-US" dirty="0">
              <a:solidFill>
                <a:schemeClr val="bg1">
                  <a:lumMod val="50000"/>
                </a:schemeClr>
              </a:solidFill>
              <a:latin typeface="Bookman Old Style" pitchFamily="18" charset="0"/>
            </a:endParaRPr>
          </a:p>
        </p:txBody>
      </p:sp>
    </p:spTree>
    <p:extLst>
      <p:ext uri="{BB962C8B-B14F-4D97-AF65-F5344CB8AC3E}">
        <p14:creationId xmlns:p14="http://schemas.microsoft.com/office/powerpoint/2010/main" val="1012757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نسق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486</TotalTime>
  <Words>2948</Words>
  <Application>Microsoft Office PowerPoint</Application>
  <PresentationFormat>On-screen Show (4:3)</PresentationFormat>
  <Paragraphs>139</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Agency FB</vt:lpstr>
      <vt:lpstr>Arial</vt:lpstr>
      <vt:lpstr>Bodoni MT</vt:lpstr>
      <vt:lpstr>Bookman Old Style</vt:lpstr>
      <vt:lpstr>Britannic Bold</vt:lpstr>
      <vt:lpstr>Calibri</vt:lpstr>
      <vt:lpstr>نسق Office</vt:lpstr>
      <vt:lpstr>College of Computer and Cyber Sciences </vt:lpstr>
      <vt:lpstr>Abstract </vt:lpstr>
      <vt:lpstr>  1-Introduction   The program divided into two different sections: The GUI and matching the blocks. The GUI needs to be done first and then write the code to match the blocks. We mainly used what we learned from the class, but for the GUI, we had to use online sources like Stack overflow and Real python. We had to use online sources because GUI was first. The purpose of this report is to provide a comprehensive look at the program's functionality.        </vt:lpstr>
      <vt:lpstr>PowerPoint Presentation</vt:lpstr>
      <vt:lpstr> 3-Project Management   We had about one and a half months to complete our project. However, we had some changes in the group, and we also had midterm exams, so this delayed our project a little bit. Umar was responsible for the GUI and the report as he was more familiar with GUI. Abdullah was responsible for coding the recognition of the colors and the presentation as he was more familiar with the python fundamentals. We both also assisted each other in our tasks.  We divided the program into two major parts: the GUI and matching the same-colored blocks. Firstly, we had to do the GUI first because the GUI was the foundation of our program, where we could see our solutions to match the same-colored blocks were working or not. Secondly, we created randomly generated positions because we can base our solutions for the program on randomly generated positions. Thirdly, we then revised our code to increase the efficiency of our program by removing many unnecessary code lines. Finally, we then did the main calculation for our programs.  Then in the final week, we did the report and the presentation. Umar did the report, and Abdullah did the presentation.  </vt:lpstr>
      <vt:lpstr> 4-Application Details 4.1 Overview   We divided the application into two main sections: the GUI and matching the same-colored blocks. But first, we need to import the required libraries and declare the variables.  Importing the required libraries for our program.  </vt:lpstr>
      <vt:lpstr>We then declared the required variables for our game.            Color_list is the list of all possible unique colors. Button_number is the total blocks present in the game. Total_colors is all the colors of the game in order of the button_number. Stored_colors store the colors from the blocks which the user has picked. Matched_canvas stores the canvas in which the user has matched the same colors. </vt:lpstr>
      <vt:lpstr> 4.2 GUI The GUI contains three parts: buttons, canvases, and a For loop. We used buttons to create an unknown block which the user clicks to find the color. We then used canvases to display the colors on top of the buttons.  </vt:lpstr>
      <vt:lpstr>PowerPoint Presentation</vt:lpstr>
      <vt:lpstr>4.2.2 Canvases   We also created a function for a canvas because the position of the button is the same as the canvas.         </vt:lpstr>
      <vt:lpstr>4.2.3 For Loop We then need to create a for loop that creates multiple buttons and canvases. But first, we need to create the main window by using the main_window class.   After that, we create a For loop that creates multiple buttons and canvases. But first, the For loop needs to assign the position of the buttons and canvases randomly. We can do this by multiplying the colors_list by two to create duplicate colors in the list. Then use the choice module to pick a color from the color_list and assign it to the color variable.  The multiplied colors_list should look like this.                      </vt:lpstr>
      <vt:lpstr>  Then we create an If statement, which places the buttons and canvases in the first four columns of the window and then places the buttons and canvases in the first four columns of the next row. The process is repeated until all the colors from the duplicate color_list have been assigned.      After column, row, and color are ready to be sent to the button function. Then, assign the  value of the next column to the column variable and then store colors in the total_list. The total_list is in order according to the button number. We will talk about stored_colors later.                   </vt:lpstr>
      <vt:lpstr> The program should look like this: </vt:lpstr>
      <vt:lpstr>PowerPoint Presentation</vt:lpstr>
      <vt:lpstr>PowerPoint Presentation</vt:lpstr>
      <vt:lpstr>PowerPoint Presentation</vt:lpstr>
      <vt:lpstr>4.3.2 Deleting the Incorrect Blocks  If false, then display a message to the user that the colors do not match and then create a for loop which removes the canvases from matched_colors  in the canvas_list. We do this because we do not want to delete the canvas which the user has matched correctly.             Finally, we have the canvases that the user did not match correctly, we need to reset the canvases that the user has picked incorrectly then reset the canvas_list and stored_colors and return the two lists.          </vt:lpstr>
      <vt:lpstr>Results 5.1 Same-Colored Blocks Our application is now able to recognize the same-colored blocks and display a message to the user that the colors match                    </vt:lpstr>
      <vt:lpstr>5.2 Blocks Do Not Match When the blocks do not match the application should display a message to the user that the blocks do not match                        </vt:lpstr>
      <vt:lpstr>The game then removes the incorrect blocks and then the user has to match with different blocks to proceed.                    </vt:lpstr>
      <vt:lpstr>6-Challenges Faced  We have faced many challenges in the programming part and collaborating parts of the project. The issue we have faced in the collaborating part was the inability to meet in person because Umar lives in Riyadh and Abdullah lives in Madinah. To overcome this issue, we have met with each other in Microsoft Teams and arranged weekly meetings about the project. However, this made it difficult for us to communicate with each other, thus causing a delay by one week of our expected completion date. As for the programming part, we had difficulty in coding the removal of the canvas when the blocks do not match. We overcame this problem by creating a list of canvases. We also had to do the GUI first, so we had learned from online sources to complete the project in time.  </vt:lpstr>
      <vt:lpstr> 7-Future Work  7.1 Future Ideas We wanted to include randomly generated colors in the game. However, the colors generated were similar to each other. That made it difficult for a human to differentiate the colors. The challenge was taking a considerable amount of time, so we have dropped the idea.  7.2 Bugs The only issue we have face was that if the user clicked a button and moved the cursor. The program would display the color and does not register the clicked button as an input from the user. </vt:lpstr>
      <vt:lpstr>8-Conclusion  The project was challenging for both of us. From the code to the report and presentation, we had to plan thoroughly. Although we were unable to complete the randomly generated colored blocks, we are quite satisfied with the results. We have also learned the knowledge about GUI and python fundamentals that we can apply in our future projects.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of Computer and Cyber Sciences</dc:title>
  <dc:creator>DELL</dc:creator>
  <cp:lastModifiedBy>Umer M</cp:lastModifiedBy>
  <cp:revision>38</cp:revision>
  <dcterms:created xsi:type="dcterms:W3CDTF">2020-12-08T21:46:21Z</dcterms:created>
  <dcterms:modified xsi:type="dcterms:W3CDTF">2020-12-10T15:52:50Z</dcterms:modified>
</cp:coreProperties>
</file>