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A306C2-E35D-B061-4DA0-C54BE3387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1BFE20E-3C3E-2C59-629B-C0A1C61BA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B3783A-186C-CC36-EC5B-31696E639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C0A7-D97D-4CF9-8CCA-02080DC1D727}" type="datetimeFigureOut">
              <a:rPr lang="zh-TW" altLang="en-US" smtClean="0"/>
              <a:t>2025/1/7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E0E1BF-F457-AFEA-2AFC-353D19CD8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01C9AF-50BD-1BB7-859A-4EACB1CE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3A85-12AE-4DDA-8F47-6E014FE80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04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2B62D6-616E-56C4-9D03-2E652B61D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E28571C-E2F3-9002-8EAC-4F8695B3C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CED5411-73BE-952C-3DA4-A6C5F2CDD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C0A7-D97D-4CF9-8CCA-02080DC1D727}" type="datetimeFigureOut">
              <a:rPr lang="zh-TW" altLang="en-US" smtClean="0"/>
              <a:t>2025/1/7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D6B88B-69C5-9469-09FA-167EFAC26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D56201-B520-F9CF-C001-2AF7201EF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3A85-12AE-4DDA-8F47-6E014FE80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585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D43C450-973E-3FA0-F323-DF8CA6D055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57EF18A-3CBB-A1CD-A980-BB10F0E3A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6AE118-EC6B-1ED6-27C9-CFD7C3223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C0A7-D97D-4CF9-8CCA-02080DC1D727}" type="datetimeFigureOut">
              <a:rPr lang="zh-TW" altLang="en-US" smtClean="0"/>
              <a:t>2025/1/7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ED27AF-D8C0-49CD-D329-83518C7E5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6B8312-A2B5-BEB3-B87B-C2C6E110F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3A85-12AE-4DDA-8F47-6E014FE80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0976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567D3A-5D98-E60D-D721-E4BC170E0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141DBA-3896-2C43-155B-2B45608E4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042191-0A47-0418-10A3-6F07BF04A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C0A7-D97D-4CF9-8CCA-02080DC1D727}" type="datetimeFigureOut">
              <a:rPr lang="zh-TW" altLang="en-US" smtClean="0"/>
              <a:t>2025/1/7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78488D-7491-48B1-A7C5-923787928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C2930C-93C6-37C5-491E-D9FEE46E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3A85-12AE-4DDA-8F47-6E014FE80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77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60B551-9587-5751-7405-9E447A393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453D410-FF1C-AE81-E036-C1454B22F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136888-736A-C972-F42A-32F5E34D4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C0A7-D97D-4CF9-8CCA-02080DC1D727}" type="datetimeFigureOut">
              <a:rPr lang="zh-TW" altLang="en-US" smtClean="0"/>
              <a:t>2025/1/7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1EB39F-81E2-33DA-9962-AAAC61612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05D327-3AB2-FF2D-BC07-ECDE20A5E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3A85-12AE-4DDA-8F47-6E014FE80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9588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E23E32-F50B-EF7C-C6BA-E8058768B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082545-F157-BCF6-C644-DBBF9CA3D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E5B4831-DF29-36AC-1B21-014D80B04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F8740D0-1B3B-27D7-FC07-B1E89B68C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C0A7-D97D-4CF9-8CCA-02080DC1D727}" type="datetimeFigureOut">
              <a:rPr lang="zh-TW" altLang="en-US" smtClean="0"/>
              <a:t>2025/1/7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7A3632C-632E-FF01-C916-0407542A6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B251EF9-AE2D-9A1E-C2F5-C8C827E7E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3A85-12AE-4DDA-8F47-6E014FE80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5011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EA1B24-042E-0E36-4FD4-B7B47C48B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7C23CE1-46AF-7CE4-CC80-400B6E9F6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0BEE295-9A15-93A1-C2B8-2A6F0CBDB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0B764DE-62F4-A911-0D2A-34FA2CF72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2228617-48E2-351C-176B-569A0B362F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C5D23CF-3378-F0A1-3FA2-02BE5BCD0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C0A7-D97D-4CF9-8CCA-02080DC1D727}" type="datetimeFigureOut">
              <a:rPr lang="zh-TW" altLang="en-US" smtClean="0"/>
              <a:t>2025/1/7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40B8905-ED98-21FE-B912-3F7A43275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80361D8-C765-78BB-73F1-90383584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3A85-12AE-4DDA-8F47-6E014FE80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3607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CB1F6A-20F9-B7A9-BCE1-CEE996181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D28E186-7F40-1F84-D139-D0E14D887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C0A7-D97D-4CF9-8CCA-02080DC1D727}" type="datetimeFigureOut">
              <a:rPr lang="zh-TW" altLang="en-US" smtClean="0"/>
              <a:t>2025/1/7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E1A8881-8E22-1526-DBCF-006219D73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7AA6ED4-3295-20D3-747F-726182BF7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3A85-12AE-4DDA-8F47-6E014FE80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2324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178DB75-7DEC-EACF-1642-F763FBB4E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C0A7-D97D-4CF9-8CCA-02080DC1D727}" type="datetimeFigureOut">
              <a:rPr lang="zh-TW" altLang="en-US" smtClean="0"/>
              <a:t>2025/1/7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F6422B4-A2AD-3BB0-CFB7-FE538D669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49225DC-9091-18D0-9D5A-A08ECCA60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3A85-12AE-4DDA-8F47-6E014FE80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7897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BE7A0E-3415-DBAA-2AC0-3616C9E7C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26A5F5-E632-8BEB-EC00-353FFE099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F6BA737-5536-8EEE-4598-FB00B1AC5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049B148-1CF2-87A3-0D6F-B9314B8A8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C0A7-D97D-4CF9-8CCA-02080DC1D727}" type="datetimeFigureOut">
              <a:rPr lang="zh-TW" altLang="en-US" smtClean="0"/>
              <a:t>2025/1/7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2410ABF-5BAF-4639-4F22-978A3AE07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5D9394-95F2-1B04-A236-5A5CD6007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3A85-12AE-4DDA-8F47-6E014FE80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361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486AD9-F9CF-323C-2613-46A3E2D82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5D863B9-23D1-11C2-3BE9-D8C470DF04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2FF4836-DF69-4BB5-2FE1-D2D9C0162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2A6B17F-4C8C-4FBF-D841-EC074ED70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C0A7-D97D-4CF9-8CCA-02080DC1D727}" type="datetimeFigureOut">
              <a:rPr lang="zh-TW" altLang="en-US" smtClean="0"/>
              <a:t>2025/1/7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D8DDF25-775D-C0FB-138C-880160826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66EEA9-2649-3AAF-5D4C-E3F024555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73A85-12AE-4DDA-8F47-6E014FE80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4397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47337EB-C08B-8CD4-E6E9-547D0EAD7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3761987-AED3-EA5F-B19B-CE9F5BE44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AB2C91-531D-BCF6-C4DD-27A7726945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CBC0A7-D97D-4CF9-8CCA-02080DC1D727}" type="datetimeFigureOut">
              <a:rPr lang="zh-TW" altLang="en-US" smtClean="0"/>
              <a:t>2025/1/7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403DFF-E1B7-B2AB-F02A-205800395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78379A-7754-2DF6-ADB8-B72F5C321A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973A85-12AE-4DDA-8F47-6E014FE803F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0333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DAA48E-E7F3-0143-FEBF-A689C7F3BC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0103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C04D003-0894-320E-0992-9CE115EE93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6343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087E2C-9197-CDFE-A051-F442B0359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3649DB-E2A0-626B-97E2-E1D671B0B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Out =&gt; </a:t>
            </a:r>
            <a:r>
              <a:rPr lang="zh-TW" altLang="en-US" dirty="0"/>
              <a:t>僅在 </a:t>
            </a:r>
            <a:r>
              <a:rPr lang="en-US" altLang="zh-TW" dirty="0"/>
              <a:t>stack </a:t>
            </a:r>
            <a:r>
              <a:rPr lang="zh-TW" altLang="en-US" dirty="0"/>
              <a:t>操作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Ref </a:t>
            </a:r>
            <a:r>
              <a:rPr lang="zh-TW" altLang="en-US" dirty="0"/>
              <a:t>會牽涉 </a:t>
            </a:r>
            <a:r>
              <a:rPr lang="en-US" altLang="zh-TW" dirty="0"/>
              <a:t>Heap </a:t>
            </a:r>
            <a:r>
              <a:rPr lang="zh-TW" altLang="en-US" dirty="0"/>
              <a:t>區操作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StringBuilder</a:t>
            </a:r>
            <a:r>
              <a:rPr lang="zh-TW" altLang="en-US" dirty="0"/>
              <a:t> </a:t>
            </a:r>
            <a:r>
              <a:rPr lang="en-US" altLang="zh-TW" dirty="0"/>
              <a:t>builder = null;</a:t>
            </a:r>
          </a:p>
          <a:p>
            <a:pPr marL="0" indent="0">
              <a:buNone/>
            </a:pPr>
            <a:r>
              <a:rPr lang="en-US" altLang="zh-TW" dirty="0"/>
              <a:t> bool </a:t>
            </a:r>
            <a:r>
              <a:rPr lang="en-US" altLang="zh-TW" dirty="0" err="1"/>
              <a:t>isdecode</a:t>
            </a:r>
            <a:r>
              <a:rPr lang="en-US" altLang="zh-TW" dirty="0"/>
              <a:t> =</a:t>
            </a:r>
            <a:r>
              <a:rPr lang="en-US" altLang="zh-TW" dirty="0" err="1"/>
              <a:t>DeCode</a:t>
            </a:r>
            <a:r>
              <a:rPr lang="en-US" altLang="zh-TW" dirty="0"/>
              <a:t>(raw </a:t>
            </a:r>
            <a:r>
              <a:rPr lang="en-US" altLang="zh-TW" dirty="0" err="1"/>
              <a:t>data,out</a:t>
            </a:r>
            <a:r>
              <a:rPr lang="en-US" altLang="zh-TW" dirty="0"/>
              <a:t> builder)</a:t>
            </a:r>
          </a:p>
        </p:txBody>
      </p:sp>
    </p:spTree>
    <p:extLst>
      <p:ext uri="{BB962C8B-B14F-4D97-AF65-F5344CB8AC3E}">
        <p14:creationId xmlns:p14="http://schemas.microsoft.com/office/powerpoint/2010/main" val="486642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440306-FC19-EB10-0F3E-0473FF023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30B83D-95B2-C519-C738-9A3A9FEC8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Random </a:t>
            </a:r>
            <a:r>
              <a:rPr lang="zh-TW" altLang="en-US" dirty="0"/>
              <a:t>甚麼情況下會得到同樣</a:t>
            </a:r>
            <a:r>
              <a:rPr lang="en-US" altLang="zh-TW" dirty="0"/>
              <a:t>/</a:t>
            </a:r>
            <a:r>
              <a:rPr lang="zh-TW" altLang="en-US" dirty="0"/>
              <a:t>不同的值</a:t>
            </a:r>
            <a:endParaRPr lang="en-US" altLang="zh-TW" dirty="0"/>
          </a:p>
          <a:p>
            <a:r>
              <a:rPr lang="zh-TW" altLang="en-US" dirty="0"/>
              <a:t>產生的機制是甚麼</a:t>
            </a:r>
          </a:p>
        </p:txBody>
      </p:sp>
    </p:spTree>
    <p:extLst>
      <p:ext uri="{BB962C8B-B14F-4D97-AF65-F5344CB8AC3E}">
        <p14:creationId xmlns:p14="http://schemas.microsoft.com/office/powerpoint/2010/main" val="4094562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8462C4-AB47-0D0B-07E9-AF22F19C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B53068-7A23-ED54-58D4-CC60E5866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迴圈教學</a:t>
            </a:r>
            <a:r>
              <a:rPr lang="en-US" altLang="zh-TW" dirty="0"/>
              <a:t>(</a:t>
            </a:r>
            <a:r>
              <a:rPr lang="zh-TW" altLang="en-US" dirty="0"/>
              <a:t>四</a:t>
            </a:r>
            <a:r>
              <a:rPr lang="en-US" altLang="zh-TW" dirty="0"/>
              <a:t>)</a:t>
            </a:r>
            <a:r>
              <a:rPr lang="zh-TW" altLang="en-US" dirty="0"/>
              <a:t>：檢討作業、從印星星題目，再次介紹函數與關注點分離實作菱形、介紹字串並同時帶出陣列</a:t>
            </a:r>
          </a:p>
          <a:p>
            <a:r>
              <a:rPr lang="zh-TW" altLang="en-US" dirty="0"/>
              <a:t>練習三位一撇輸出、字串回文</a:t>
            </a:r>
            <a:r>
              <a:rPr lang="en-US" altLang="zh-TW" dirty="0"/>
              <a:t>(</a:t>
            </a:r>
            <a:r>
              <a:rPr lang="zh-TW" altLang="en-US" dirty="0"/>
              <a:t>先給 </a:t>
            </a:r>
            <a:r>
              <a:rPr lang="en-US" altLang="zh-TW" dirty="0"/>
              <a:t>AOA, </a:t>
            </a:r>
            <a:r>
              <a:rPr lang="en-US" altLang="zh-TW" dirty="0" err="1"/>
              <a:t>BannaB</a:t>
            </a:r>
            <a:r>
              <a:rPr lang="zh-TW" altLang="en-US" dirty="0"/>
              <a:t>版本 隨後介紹 </a:t>
            </a:r>
            <a:r>
              <a:rPr lang="en-US" altLang="zh-TW" dirty="0"/>
              <a:t>A man, a plan, a canal: Panama </a:t>
            </a:r>
            <a:r>
              <a:rPr lang="zh-TW" altLang="en-US" dirty="0"/>
              <a:t>去除空白、符號、大小寫 </a:t>
            </a:r>
            <a:r>
              <a:rPr lang="en-US" altLang="zh-TW" dirty="0"/>
              <a:t>(</a:t>
            </a:r>
            <a:r>
              <a:rPr lang="zh-TW" altLang="en-US" dirty="0"/>
              <a:t>內功心法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</a:t>
            </a:r>
            <a:r>
              <a:rPr lang="zh-TW" altLang="en-US" dirty="0"/>
              <a:t>作業：</a:t>
            </a:r>
            <a:r>
              <a:rPr lang="en-US" altLang="zh-TW" dirty="0" err="1"/>
              <a:t>TwoSum</a:t>
            </a:r>
            <a:r>
              <a:rPr lang="en-US" altLang="zh-TW" dirty="0"/>
              <a:t> </a:t>
            </a:r>
            <a:r>
              <a:rPr lang="zh-TW" altLang="en-US" dirty="0"/>
              <a:t>股票買賣時機 （埋伏筆，日後重構）</a:t>
            </a:r>
          </a:p>
        </p:txBody>
      </p:sp>
    </p:spTree>
    <p:extLst>
      <p:ext uri="{BB962C8B-B14F-4D97-AF65-F5344CB8AC3E}">
        <p14:creationId xmlns:p14="http://schemas.microsoft.com/office/powerpoint/2010/main" val="407998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1694</TotalTime>
  <Words>134</Words>
  <Application>Microsoft Office PowerPoint</Application>
  <PresentationFormat>寬螢幕</PresentationFormat>
  <Paragraphs>11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佈景主題</vt:lpstr>
      <vt:lpstr>0103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林裕軒</dc:creator>
  <cp:lastModifiedBy>林裕軒</cp:lastModifiedBy>
  <cp:revision>1</cp:revision>
  <dcterms:created xsi:type="dcterms:W3CDTF">2025-01-03T06:33:34Z</dcterms:created>
  <dcterms:modified xsi:type="dcterms:W3CDTF">2025-01-07T22:10:47Z</dcterms:modified>
</cp:coreProperties>
</file>