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30EAD-C292-7EA9-303B-5F708D77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2DCD54-308C-191A-8DBB-DACB62B40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CF7C7-F5E1-56EB-833D-1B64B92A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3AC3A1-1F20-6CF9-7543-B9480387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D84ED5-1965-82B4-3307-BF12014C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9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71B4B-2E3A-6065-7B48-068C32E7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6B0642-B8EF-55D2-A99E-38930798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9F8225-BEA9-EBC0-06F2-485B622F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A7DDE-B6D7-6CA4-5D82-0A9E9397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1821A-3D38-1F60-158E-3976B052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6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7A6CB6-3A9F-D6B5-D7A6-56B87F492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2BB5EE-2C6F-887A-6C30-73CE8F65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0FF07-31E8-A54B-82D5-48FF493E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D129D1-0E9D-0360-65BE-691C0359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494754-BAAE-7981-F828-626F9022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55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EAF17-4677-6A5B-7D3F-927E86C4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28326-5FBB-7F34-CC2A-ACEBC7E9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0493C-EEB5-3204-09B2-8A08749B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56B12-2357-2362-44E6-02C7C20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0304D9-1DB8-DCC8-4867-B55F3F07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14CC1-4A6B-FEE6-5B55-8E10BCDC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5D8CD5-6552-0687-55D8-FE189A5F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D9965B-AC11-8A5C-786A-CCA05DF3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26F254-74A6-9E38-6A6D-956D3E15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36574E-A18A-32CA-1075-41D85BD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0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C80B7-5DE8-DEDE-67E0-9AD4A69D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C25E2-969D-0FBF-1C7B-7F5B1AF6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22AB4F-02D4-A263-7C34-CE49CC2F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65676A-6D1F-A6DD-24DB-B406F26F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FBEBD3-9BF4-5163-F38F-2110A643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AF3C76-23D4-21A9-1C4B-4FD8F7EE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82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6CE40-3F7B-EC61-8BFD-B4A23690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732130-34CB-8731-C9A9-913642A3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7655E4-560A-5D4A-860F-50456AAEE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7F3CDA-20C1-B01B-7C88-6B693A41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E7B628-1901-5EA7-210A-779BA9464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1D0B09-ECA2-BAB3-E728-6F22E250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31C125-E2E2-0BE9-0BB8-AA5AAAFD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DC677B-850E-331F-C814-3E7CDA47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34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A1D18-FF29-8B74-B9C3-F4F75B22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74EED8-2613-D3A3-9DEE-57143ECB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86F9DA-6CE2-A8EB-9D95-90C3106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57344C-1C48-2CDF-4856-EDFC55E2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16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41651A-49A7-37DB-5575-86254826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9D2B23-BC5C-4E6D-6D43-11A954A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E25EC-ADC0-AE7B-90AC-2438A64E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7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EA446-0E32-5210-B3BD-4E115485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31DBC-DB91-D509-31A1-50271A93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18C6A8-3B62-B552-4319-BA8DF337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853B51-1707-DEB7-9511-0ABB92F4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4A1C86-CDDC-18E2-C4DF-4E40C284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4D1BC6-DEA5-9D7D-B20D-F307100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4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BF01A-C89C-393B-FB92-DA7FE4E8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2D720C-D35F-745A-6255-E23AE875D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C5422-DC02-9F38-FD03-C5089C747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958ACF-4175-30E5-58F0-94149650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0B846B-31BA-908D-AE72-FC1E917F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17BBE8-E693-0743-ABFA-8CD2F7F9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15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239B3F-089D-220E-6F74-CA82C840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18818-2B06-002C-5B9A-0009FCC8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0E96A-BF03-1D39-8D09-32FB98E1C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87D37-F8E9-43A6-9EDD-FE9E5E1065D2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890A9F-473B-1A9E-910F-EA714C6BE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1F65F-B21A-BAA0-D25A-D64A8C4EC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1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30847-EE5D-C3CE-432B-D1B6BDF2F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基礎學習</a:t>
            </a:r>
            <a:br>
              <a:rPr lang="en-US" altLang="zh-TW" dirty="0"/>
            </a:br>
            <a:r>
              <a:rPr lang="en-US" altLang="zh-TW" dirty="0"/>
              <a:t>2024.12.27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619F27-890D-D8BD-C4C7-DD7ABBE8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24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5D692-EAC7-02AC-DC93-72F5624B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&amp; Class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C7A0C49-14AD-0DDC-08A9-FE190B09D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516194"/>
              </p:ext>
            </p:extLst>
          </p:nvPr>
        </p:nvGraphicFramePr>
        <p:xfrm>
          <a:off x="335280" y="1945640"/>
          <a:ext cx="5476239" cy="4075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38">
                  <a:extLst>
                    <a:ext uri="{9D8B030D-6E8A-4147-A177-3AD203B41FA5}">
                      <a16:colId xmlns:a16="http://schemas.microsoft.com/office/drawing/2014/main" val="2411283389"/>
                    </a:ext>
                  </a:extLst>
                </a:gridCol>
                <a:gridCol w="2012402">
                  <a:extLst>
                    <a:ext uri="{9D8B030D-6E8A-4147-A177-3AD203B41FA5}">
                      <a16:colId xmlns:a16="http://schemas.microsoft.com/office/drawing/2014/main" val="2264507560"/>
                    </a:ext>
                  </a:extLst>
                </a:gridCol>
                <a:gridCol w="2717799">
                  <a:extLst>
                    <a:ext uri="{9D8B030D-6E8A-4147-A177-3AD203B41FA5}">
                      <a16:colId xmlns:a16="http://schemas.microsoft.com/office/drawing/2014/main" val="3197293419"/>
                    </a:ext>
                  </a:extLst>
                </a:gridCol>
              </a:tblGrid>
              <a:tr h="68295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Structure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06314"/>
                  </a:ext>
                </a:extLst>
              </a:tr>
              <a:tr h="3879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Call  by 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Call by Reference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04113"/>
                  </a:ext>
                </a:extLst>
              </a:tr>
              <a:tr h="4180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無須初始化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須初始化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1717"/>
                  </a:ext>
                </a:extLst>
              </a:tr>
              <a:tr h="4180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大家共用筆記本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一人一本筆記本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28380"/>
                  </a:ext>
                </a:extLst>
              </a:tr>
              <a:tr h="4180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繼承後子集之間會具有共同部份以及獨特部分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01760"/>
                  </a:ext>
                </a:extLst>
              </a:tr>
              <a:tr h="4180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20497"/>
                  </a:ext>
                </a:extLst>
              </a:tr>
              <a:tr h="4180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41846"/>
                  </a:ext>
                </a:extLst>
              </a:tr>
              <a:tr h="4180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0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77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bc140b-6dab-4ee7-932d-f4bcda039c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A6A6BDED91674A9B2C8B71B64BC7D5" ma:contentTypeVersion="10" ma:contentTypeDescription="Create a new document." ma:contentTypeScope="" ma:versionID="d36773b4c4a8e7086243014c1d7e050d">
  <xsd:schema xmlns:xsd="http://www.w3.org/2001/XMLSchema" xmlns:xs="http://www.w3.org/2001/XMLSchema" xmlns:p="http://schemas.microsoft.com/office/2006/metadata/properties" xmlns:ns3="85bc140b-6dab-4ee7-932d-f4bcda039cde" targetNamespace="http://schemas.microsoft.com/office/2006/metadata/properties" ma:root="true" ma:fieldsID="bc2d5eb3aa48adf5a96852a8ef085861" ns3:_="">
    <xsd:import namespace="85bc140b-6dab-4ee7-932d-f4bcda039cd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c140b-6dab-4ee7-932d-f4bcda039cd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74CAE1-9193-4120-9D0F-1442021F0968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5bc140b-6dab-4ee7-932d-f4bcda039cd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03B8BC6-F650-4D9B-981A-98E37269B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86C55C-101A-4992-A117-6A8E846B1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bc140b-6dab-4ee7-932d-f4bcda039c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</Template>
  <TotalTime>0</TotalTime>
  <Words>41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C#基礎學習 2024.12.27</vt:lpstr>
      <vt:lpstr>Structure &amp;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1</cp:revision>
  <dcterms:created xsi:type="dcterms:W3CDTF">2024-12-27T12:01:38Z</dcterms:created>
  <dcterms:modified xsi:type="dcterms:W3CDTF">2024-12-27T12:02:05Z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0x0101000DA6A6BDED91674A9B2C8B71B64BC7D5</vt:lpwstr>
  </property>
</Properties>
</file>