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0" r:id="rId6"/>
    <p:sldId id="264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343DA-A9CD-C0DE-1D1B-2463D8BAE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872920-2358-4152-826C-8BF1FF1CF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1CAE1-5698-1BB6-1F3A-A8AAE3AF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4283A-BE54-F533-C91B-AA312B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30BA35-D1BC-4863-D153-CC263AC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87A4E-BDE4-4433-AADC-CF4BD78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1F661-9F3F-D2FC-D35B-B44C7CD9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C5F48-96E3-090D-E674-E12D4035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53537-CDE3-C169-8B94-7E36B2BF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BFEB4-D53C-8560-5A5C-E39AC25A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7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B66887-7413-73E2-EA8E-B9036C9A0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F4107D-CCC1-21FE-A8C1-82323855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F66F1-327A-6CD6-8FBA-917300A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0AD3A-3194-3966-FBFE-07E4AB80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5EB26-C2A6-CABD-FCCD-BCB78DEB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EEAAE-4C7E-296E-36E6-7B82B9C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8EAC1-7F95-721F-BF48-C5F896D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A3D6C-4DE6-46BB-52CF-0CD3F73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25FD6-46E4-26D9-CB9C-0ABE2361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C8E41-06F6-666E-ACB5-B85D7B55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2EC26-6D74-175E-4A2D-9A2CD129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E8A71E-F229-DF95-B224-9081EF39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198AE-D3FB-E610-B3A9-F762F62D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41167-5D77-D556-DAA5-98C71F44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9B40-8F35-F94C-4523-51A4175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DE164-8CF4-E870-7161-F41597A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0CE10-1268-C38A-FA6B-F89276AC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4EF1AA-BB59-4B51-EF4D-0D8103CC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1999E9-DFBB-565F-1648-FE0660B4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054D82-862D-0FAA-CFE4-F3685CC6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9E6B44-B072-6B31-E49E-BE3E2162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6890E-29C6-3A09-447A-AEF40D0B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BC3367-E6E1-F205-8160-094D12A4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3A4164-47EF-52A9-87EF-FF7C0C1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84F39-2588-2D7B-0A27-3F0B935E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7A691B-CA73-F23C-A902-D1390304C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35B02-72D7-A800-8E6F-0D147F93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EEA8EF-C64B-AA30-D029-03F330F1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145702-26EB-D10A-EF2D-F6261906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6C2E-86AC-A5C7-3DFE-AFAD57C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1058A7-6FBE-13DE-8A46-FE3AD76B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CFF088-4438-F153-28E4-26E6F0AF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F9293E-C8C4-4368-7A5D-44918DE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6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314245-822C-5924-ED91-97FA022F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207583-2A07-19AA-DF17-7BA90513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2E50E-E467-84A4-F32E-9549D146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0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8A9B8-15C7-5297-F26D-5105CE2A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259BE-73F5-1D90-B5E4-83BD2B2B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48727A-4E02-87F6-34F4-1EAC9E49F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DCD802-252D-AADD-590B-AB817AE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041F05-8028-E1C4-50A7-93FA2756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37374-1F98-8434-22A1-1DB10BB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D8096-673D-DEAE-CB34-623CBA1A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A0D5C0-87D3-553B-8630-8324D1FD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2F8A5-C278-8968-CB6E-0CB165E7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497D3-B50E-371D-A219-B533827E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709077-605C-96CD-7647-0EF87A8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A98DF-BE82-D02A-2340-9784D5E1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1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A2D938-4C07-83AA-4C45-B18C3B14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930DB3-4CEA-25E1-8DD9-EB859CF8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B4E78-827A-94F0-2956-612553F5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FBEF-AD02-4EDC-8E50-3810DF162047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50697A-FF89-46DE-F07D-4DCB12B82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9F4C0-93DF-C087-0DB6-DE344CDFD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D4B35-3A7D-4D95-A370-03BF468A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13175-0D4E-9AE3-8EF9-2205D6733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0126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9BE5A1-B4E1-5AEB-7B0D-94374C341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1EED3-BED1-4B47-7929-C6B6E12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S=&gt;</a:t>
            </a:r>
            <a:r>
              <a:rPr lang="zh-TW" altLang="en-US" dirty="0"/>
              <a:t>單一職責原則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F69E5-BE08-323E-2097-0FB1D99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10" y="1825625"/>
            <a:ext cx="10971590" cy="4351338"/>
          </a:xfrm>
        </p:spPr>
        <p:txBody>
          <a:bodyPr/>
          <a:lstStyle/>
          <a:p>
            <a:r>
              <a:rPr lang="zh-TW" altLang="en-US" dirty="0"/>
              <a:t>簡單判別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行</a:t>
            </a:r>
            <a:endParaRPr lang="en-US" altLang="zh-TW" dirty="0"/>
          </a:p>
          <a:p>
            <a:r>
              <a:rPr lang="zh-TW" altLang="en-US" dirty="0"/>
              <a:t>四大心法</a:t>
            </a:r>
            <a:r>
              <a:rPr lang="en-US" altLang="zh-TW" dirty="0"/>
              <a:t>:</a:t>
            </a:r>
            <a:r>
              <a:rPr lang="zh-TW" altLang="en-US" dirty="0"/>
              <a:t> 最小知識原則 關注點分離 最小化單一可執行函數 職責分離</a:t>
            </a:r>
          </a:p>
        </p:txBody>
      </p:sp>
    </p:spTree>
    <p:extLst>
      <p:ext uri="{BB962C8B-B14F-4D97-AF65-F5344CB8AC3E}">
        <p14:creationId xmlns:p14="http://schemas.microsoft.com/office/powerpoint/2010/main" val="13732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B60DA-0572-B4E7-1DD2-61517F0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Dictionary Longest Substring Without Repeating Characters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E33BE-09B2-4560-D84D-AB8C3E1C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函數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從頭到尾哪一段是不重複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從所有不連續字串中找出最大長度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檢查當前字串是否不重複</a:t>
            </a:r>
          </a:p>
        </p:txBody>
      </p:sp>
    </p:spTree>
    <p:extLst>
      <p:ext uri="{BB962C8B-B14F-4D97-AF65-F5344CB8AC3E}">
        <p14:creationId xmlns:p14="http://schemas.microsoft.com/office/powerpoint/2010/main" val="1851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A4234-FA91-9C6C-42CE-AC6A3C99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572"/>
            <a:ext cx="11295742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Dictionary Longest Substring Without Repeating Characters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78DD8-FEA6-C249-A9D5-A4D6816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Sliding window (start + end pointer)+ HashSet (or dictionary)</a:t>
            </a:r>
          </a:p>
          <a:p>
            <a:pPr marL="0" indent="0">
              <a:buNone/>
            </a:pPr>
            <a:r>
              <a:rPr lang="en-US" altLang="zh-TW" dirty="0"/>
              <a:t>1.End pointer </a:t>
            </a:r>
            <a:r>
              <a:rPr lang="zh-TW" altLang="en-US" dirty="0"/>
              <a:t>一格一格往前，並同步檢查 </a:t>
            </a:r>
            <a:r>
              <a:rPr lang="en-US" altLang="zh-TW" dirty="0" err="1"/>
              <a:t>Hashset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若不重複，繼續加入 </a:t>
            </a:r>
            <a:r>
              <a:rPr lang="en-US" altLang="zh-TW" dirty="0"/>
              <a:t>Hash set </a:t>
            </a:r>
            <a:r>
              <a:rPr lang="zh-TW" altLang="en-US" dirty="0"/>
              <a:t>並更新長度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若遇到重複，將 </a:t>
            </a:r>
            <a:r>
              <a:rPr lang="en-US" altLang="zh-TW" dirty="0"/>
              <a:t>start </a:t>
            </a:r>
            <a:r>
              <a:rPr lang="zh-TW" altLang="en-US" dirty="0"/>
              <a:t>逐步往前並移除 </a:t>
            </a:r>
            <a:r>
              <a:rPr lang="en-US" altLang="zh-TW" dirty="0"/>
              <a:t>hash set </a:t>
            </a:r>
            <a:r>
              <a:rPr lang="zh-TW" altLang="en-US" dirty="0"/>
              <a:t>直到找到重複元素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51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6BD3-EA90-5158-EEEB-F52E668E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C4001-54C9-9124-05B7-7CD32DC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3Sum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760E6-DE91-2C03-6D39-1CC96CCF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先用 </a:t>
            </a:r>
            <a:r>
              <a:rPr lang="en-US" altLang="zh-TW" dirty="0"/>
              <a:t>target – element </a:t>
            </a:r>
            <a:r>
              <a:rPr lang="zh-TW" altLang="en-US" dirty="0"/>
              <a:t>得到每一個元素的補數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再用補數對其餘的元素做  </a:t>
            </a:r>
            <a:r>
              <a:rPr lang="en-US" altLang="zh-TW" dirty="0"/>
              <a:t>2SUM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zh-TW" altLang="en-US" dirty="0"/>
              <a:t>次 </a:t>
            </a:r>
            <a:r>
              <a:rPr lang="en-US" altLang="zh-TW" dirty="0"/>
              <a:t>2SM)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若共有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個元素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4SUM</a:t>
            </a:r>
            <a:r>
              <a:rPr lang="zh-TW" altLang="en-US" dirty="0"/>
              <a:t>、</a:t>
            </a:r>
            <a:r>
              <a:rPr lang="en-US" altLang="zh-TW" dirty="0"/>
              <a:t>5SUM…..</a:t>
            </a:r>
          </a:p>
          <a:p>
            <a:pPr marL="0" indent="0">
              <a:buNone/>
            </a:pPr>
            <a:r>
              <a:rPr lang="en-US" altLang="zh-TW" dirty="0" err="1"/>
              <a:t>nSUM</a:t>
            </a:r>
            <a:r>
              <a:rPr lang="en-US" altLang="zh-TW" dirty="0"/>
              <a:t> =&gt; </a:t>
            </a:r>
            <a:r>
              <a:rPr lang="en-US" altLang="zh-TW" dirty="0" err="1"/>
              <a:t>i</a:t>
            </a:r>
            <a:r>
              <a:rPr lang="zh-TW" altLang="en-US" dirty="0"/>
              <a:t>次</a:t>
            </a:r>
            <a:r>
              <a:rPr lang="en-US" altLang="zh-TW" dirty="0"/>
              <a:t>4SUM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i^2</a:t>
            </a:r>
            <a:r>
              <a:rPr lang="zh-TW" altLang="en-US" dirty="0"/>
              <a:t>次 </a:t>
            </a:r>
            <a:r>
              <a:rPr lang="en-US" altLang="zh-TW" dirty="0"/>
              <a:t>3SUM  =&gt;i^3</a:t>
            </a:r>
            <a:r>
              <a:rPr lang="zh-TW" altLang="en-US" dirty="0"/>
              <a:t>次 </a:t>
            </a:r>
            <a:r>
              <a:rPr lang="en-US" altLang="zh-TW" dirty="0"/>
              <a:t>2SUM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03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CA5C0-FC82-8958-C0C9-57390BE5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1003F-A070-9373-E1BC-FA4A5B17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四位數字</a:t>
            </a:r>
            <a:endParaRPr lang="en-US" altLang="zh-TW" dirty="0"/>
          </a:p>
          <a:p>
            <a:r>
              <a:rPr lang="zh-TW" altLang="en-US" dirty="0"/>
              <a:t>電腦產生謎底</a:t>
            </a:r>
            <a:endParaRPr lang="en-US" altLang="zh-TW" dirty="0"/>
          </a:p>
          <a:p>
            <a:r>
              <a:rPr lang="zh-TW" altLang="en-US" dirty="0"/>
              <a:t>玩家可輸入猜數字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digit </a:t>
            </a:r>
            <a:r>
              <a:rPr lang="zh-TW" altLang="en-US" dirty="0"/>
              <a:t>不重複 </a:t>
            </a:r>
            <a:r>
              <a:rPr lang="en-US" altLang="zh-TW" dirty="0"/>
              <a:t>2222(X)</a:t>
            </a:r>
            <a:r>
              <a:rPr lang="zh-TW" altLang="en-US" dirty="0"/>
              <a:t> </a:t>
            </a:r>
            <a:r>
              <a:rPr lang="en-US" altLang="zh-TW" dirty="0"/>
              <a:t>1234(O)</a:t>
            </a:r>
          </a:p>
          <a:p>
            <a:r>
              <a:rPr lang="zh-TW" altLang="en-US" dirty="0"/>
              <a:t>先直接做出來 不要功能拆分 不要寫函數</a:t>
            </a:r>
            <a:endParaRPr lang="en-US" altLang="zh-TW" dirty="0"/>
          </a:p>
          <a:p>
            <a:r>
              <a:rPr lang="zh-TW" altLang="en-US" dirty="0"/>
              <a:t>寫兩個版本</a:t>
            </a:r>
            <a:r>
              <a:rPr lang="en-US" altLang="zh-TW" dirty="0"/>
              <a:t>(</a:t>
            </a:r>
            <a:r>
              <a:rPr lang="zh-TW" altLang="en-US" dirty="0"/>
              <a:t>拆分 </a:t>
            </a:r>
            <a:r>
              <a:rPr lang="en-US" altLang="zh-TW" dirty="0"/>
              <a:t>vs </a:t>
            </a:r>
            <a:r>
              <a:rPr lang="zh-TW" altLang="en-US" dirty="0"/>
              <a:t>不拆分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6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4EF11-AA48-B238-CD08-16B64F66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7B48C-3F4C-E399-1222-F27E7BC1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input = {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"eat"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"tea"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"tan"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"ate"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nat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"bat"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};</a:t>
            </a: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groups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input.GroupBy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(x =&gt;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.Join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x.OrderBy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(y =&gt; y))).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ToList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groups.Count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</a:t>
            </a: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Console.WriteLine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$"</a:t>
            </a:r>
            <a:r>
              <a:rPr lang="zh-TW" altLang="en-US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zh-TW" altLang="en-US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組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foreach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(var group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groups[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</a:t>
            </a: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Console.WriteLine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(group);</a:t>
            </a: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95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B67E9-0043-D25C-F65D-46C01E5F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A67B1-FC11-D149-4234-53B3EE66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(x =&gt; </a:t>
            </a:r>
            <a:r>
              <a:rPr lang="en-US" altLang="zh-TW" sz="2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.Join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2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x.OrderBy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(y =&gt; y))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=&gt;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把 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 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做 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後再 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Join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，並且把這個初步結果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回傳</a:t>
            </a:r>
            <a:endParaRPr lang="en-US" altLang="zh-TW" sz="2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groups = 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input.GroupBy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).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ToList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=&gt;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根據</a:t>
            </a:r>
            <a:r>
              <a:rPr lang="en-US" altLang="zh-TW" sz="20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zh-TW" altLang="en-US" sz="20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的結果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來進行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 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分類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42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1D79F-C8D8-311F-12D2-338B6C04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B9ED7-EF37-26B4-0AEE-1D3714A7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</a:t>
            </a:r>
            <a:r>
              <a:rPr lang="en-US" altLang="zh-TW"/>
              <a:t>3D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68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390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細明體</vt:lpstr>
      <vt:lpstr>Aptos</vt:lpstr>
      <vt:lpstr>Aptos Display</vt:lpstr>
      <vt:lpstr>Arial</vt:lpstr>
      <vt:lpstr>Office 佈景主題</vt:lpstr>
      <vt:lpstr>0126</vt:lpstr>
      <vt:lpstr>S=&gt;單一職責原則</vt:lpstr>
      <vt:lpstr>Dictionary Longest Substring Without Repeating Characters  </vt:lpstr>
      <vt:lpstr>Dictionary Longest Substring Without Repeating Characters  </vt:lpstr>
      <vt:lpstr>3Sum  </vt:lpstr>
      <vt:lpstr>幾A幾B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6</cp:revision>
  <dcterms:created xsi:type="dcterms:W3CDTF">2025-01-21T11:02:54Z</dcterms:created>
  <dcterms:modified xsi:type="dcterms:W3CDTF">2025-02-18T18:56:26Z</dcterms:modified>
</cp:coreProperties>
</file>