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9" autoAdjust="0"/>
    <p:restoredTop sz="94660"/>
  </p:normalViewPr>
  <p:slideViewPr>
    <p:cSldViewPr snapToGrid="0">
      <p:cViewPr varScale="1">
        <p:scale>
          <a:sx n="48" d="100"/>
          <a:sy n="48" d="100"/>
        </p:scale>
        <p:origin x="55" y="6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2991BC-E892-6D10-1A3C-323F07E3C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EAF8A7-3FCE-32F3-5596-316A4A9EF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CCC171-6831-B294-973A-F6EAC357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F166-17AE-4C0E-9889-D8DF779E33C0}" type="datetimeFigureOut">
              <a:rPr lang="zh-TW" altLang="en-US" smtClean="0"/>
              <a:t>2025/2/19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7EAB68-2571-511B-B7EF-45D25963A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41BF8E-6341-8F8D-EEAD-D9BF1BE3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7445-739C-41C1-BF84-9C9279FD5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42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922E07-5071-593C-BE24-8F944C3C6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B12F8F9-BACA-46D8-EE33-A03FE099D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936BAC-9502-E8ED-7107-796FF0DA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F166-17AE-4C0E-9889-D8DF779E33C0}" type="datetimeFigureOut">
              <a:rPr lang="zh-TW" altLang="en-US" smtClean="0"/>
              <a:t>2025/2/19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22D994-22C8-29FF-5374-E9F1CF3A3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2DBB73-8D41-F712-D297-0D819871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7445-739C-41C1-BF84-9C9279FD5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376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006E1A7-08FE-E700-A952-A4AA740B9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32916A7-9AEF-061B-C02F-C99521C9E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DFF76B-D7D1-E93B-B204-DDF126A9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F166-17AE-4C0E-9889-D8DF779E33C0}" type="datetimeFigureOut">
              <a:rPr lang="zh-TW" altLang="en-US" smtClean="0"/>
              <a:t>2025/2/19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15BE5C-24B2-294C-7382-ACB28783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8F8CB0-DB68-1816-BFC2-3D1F82858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7445-739C-41C1-BF84-9C9279FD5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25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ED6F31-FB4E-02D0-2196-AE5F03469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8581EE-7B23-D318-B12E-348CD165B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2C236D-F5D0-AE3E-7D15-177B84124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F166-17AE-4C0E-9889-D8DF779E33C0}" type="datetimeFigureOut">
              <a:rPr lang="zh-TW" altLang="en-US" smtClean="0"/>
              <a:t>2025/2/19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16173C-6319-013C-4262-99AC52A12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8D747E-2EA5-97D4-372C-EE061310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7445-739C-41C1-BF84-9C9279FD5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97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EC37C-154A-78F8-400C-CCAF5D09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F1826C-FCD2-F668-FB11-F86776FAD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0E1539-535B-BE76-7E5A-F1CECE28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F166-17AE-4C0E-9889-D8DF779E33C0}" type="datetimeFigureOut">
              <a:rPr lang="zh-TW" altLang="en-US" smtClean="0"/>
              <a:t>2025/2/19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F7E7A0-2AA0-9207-3941-07D43BC4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F48012-B09D-84CD-568E-961358A5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7445-739C-41C1-BF84-9C9279FD5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3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FE91C3-D35F-893F-4B76-312F9FCA3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AE4169-5412-04E2-EAF9-5D65339EE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9620596-5845-139F-2506-BFE976171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7C263A-49FF-C428-0DD5-04F6C1C4F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F166-17AE-4C0E-9889-D8DF779E33C0}" type="datetimeFigureOut">
              <a:rPr lang="zh-TW" altLang="en-US" smtClean="0"/>
              <a:t>2025/2/19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A967F0-84C4-354F-1E97-5A21187C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7CD6BF-BF6F-B245-1638-71748ADF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7445-739C-41C1-BF84-9C9279FD5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408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996FD7-6204-EDE7-4028-A1AF9734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99AE53-3549-D938-A9D6-BC356FA69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382E424-157C-D4A7-5C0A-ED7422648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37D9558-CA16-24FA-823F-A8D7C2E05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D72BFAB-DEA8-C334-01B5-5E5A53CAE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3A1A6D2-FA95-0565-4AA8-B51324BC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F166-17AE-4C0E-9889-D8DF779E33C0}" type="datetimeFigureOut">
              <a:rPr lang="zh-TW" altLang="en-US" smtClean="0"/>
              <a:t>2025/2/19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232615B-86ED-70DA-87ED-BDFA1E89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130CF1B-2BE5-F22E-7187-5763B6E1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7445-739C-41C1-BF84-9C9279FD5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36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2D3BD1-8D3A-DC72-F86C-B4FE5B5F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90C3CC0-E1EA-E171-9E7A-007211B7D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F166-17AE-4C0E-9889-D8DF779E33C0}" type="datetimeFigureOut">
              <a:rPr lang="zh-TW" altLang="en-US" smtClean="0"/>
              <a:t>2025/2/19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9F75DD-DE76-4B2B-A4A1-A6D13995C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0257106-3468-BC9C-C6B3-42B7912A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7445-739C-41C1-BF84-9C9279FD5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38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84C8090-099D-4B53-76E9-E6A68C514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F166-17AE-4C0E-9889-D8DF779E33C0}" type="datetimeFigureOut">
              <a:rPr lang="zh-TW" altLang="en-US" smtClean="0"/>
              <a:t>2025/2/19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275DA04-B1AA-6C12-D157-1CAFACBD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D421DF-9AA1-B0CF-46E6-115234DD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7445-739C-41C1-BF84-9C9279FD5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52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A12014-B40C-2828-BB50-93EB9DEA9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DB6504-1747-5C94-5734-36C13470B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41468D2-951E-57D6-71A5-8EC60D8BD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E64338-BBDF-A6C0-86DC-101A302E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F166-17AE-4C0E-9889-D8DF779E33C0}" type="datetimeFigureOut">
              <a:rPr lang="zh-TW" altLang="en-US" smtClean="0"/>
              <a:t>2025/2/19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78BA9F-A91B-5A5B-6447-1B8EF032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E952C5-2DD3-15EB-E307-7E13938F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7445-739C-41C1-BF84-9C9279FD5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66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A50D80-F449-5DD4-CF25-D7D5A1194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A394362-B917-50E1-C0FF-7FA660A0C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83E76F9-888B-A5B1-4894-7E1F7777F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2938D9-FBFF-4011-F968-9468C65A6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F166-17AE-4C0E-9889-D8DF779E33C0}" type="datetimeFigureOut">
              <a:rPr lang="zh-TW" altLang="en-US" smtClean="0"/>
              <a:t>2025/2/19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9E5A70-9CB4-D35E-2325-F150694FC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0F788F-6DC4-7324-5425-B3F65788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7445-739C-41C1-BF84-9C9279FD5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83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C096E4C-8304-3C50-57B9-C527F203B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EA0A69A-9C41-F3CE-E92A-6EB651EDC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615986-32EF-100A-0AD9-154CAD4A4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30F166-17AE-4C0E-9889-D8DF779E33C0}" type="datetimeFigureOut">
              <a:rPr lang="zh-TW" altLang="en-US" smtClean="0"/>
              <a:t>2025/2/19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10B3A5-5F87-F721-0E83-E8B546420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F1D0BC-AC5B-6243-71BA-BD6A9EA20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137445-739C-41C1-BF84-9C9279FD5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09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D849B7-5250-2AFE-5308-08427365C4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0218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D6CE99-1DB5-1185-45A2-EFEB12F75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作業欠繳</a:t>
            </a:r>
          </a:p>
        </p:txBody>
      </p:sp>
    </p:spTree>
    <p:extLst>
      <p:ext uri="{BB962C8B-B14F-4D97-AF65-F5344CB8AC3E}">
        <p14:creationId xmlns:p14="http://schemas.microsoft.com/office/powerpoint/2010/main" val="84435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E9919D-5ED1-95FB-4C0A-C171DC06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ECF9CA-DCEE-88BF-6860-143DAAA93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Static</a:t>
            </a:r>
            <a:r>
              <a:rPr lang="zh-TW" altLang="en-US" dirty="0"/>
              <a:t> 的生命週期與 </a:t>
            </a:r>
            <a:r>
              <a:rPr lang="en-US" altLang="zh-TW" dirty="0"/>
              <a:t>class </a:t>
            </a:r>
            <a:r>
              <a:rPr lang="zh-TW" altLang="en-US" dirty="0"/>
              <a:t>同步</a:t>
            </a:r>
            <a:endParaRPr lang="en-US" altLang="zh-TW" dirty="0"/>
          </a:p>
          <a:p>
            <a:r>
              <a:rPr lang="zh-TW" altLang="en-US" dirty="0"/>
              <a:t>大部分狀況下不該使用 </a:t>
            </a:r>
            <a:r>
              <a:rPr lang="en-US" altLang="zh-TW" dirty="0"/>
              <a:t>static</a:t>
            </a:r>
            <a:r>
              <a:rPr lang="zh-TW" altLang="en-US" dirty="0"/>
              <a:t>不然會變成很多人同時可以改動他，除非你很確定使用情境</a:t>
            </a:r>
            <a:endParaRPr lang="en-US" altLang="zh-TW" dirty="0"/>
          </a:p>
          <a:p>
            <a:r>
              <a:rPr lang="zh-TW" altLang="en-US" dirty="0"/>
              <a:t>或是只有 </a:t>
            </a:r>
            <a:r>
              <a:rPr lang="en-US" altLang="zh-TW" dirty="0"/>
              <a:t>read only </a:t>
            </a:r>
            <a:r>
              <a:rPr lang="zh-TW" altLang="en-US" dirty="0"/>
              <a:t>才安全</a:t>
            </a:r>
            <a:endParaRPr lang="en-US" altLang="zh-TW" dirty="0"/>
          </a:p>
          <a:p>
            <a:r>
              <a:rPr lang="en-US" altLang="zh-TW" dirty="0"/>
              <a:t>Static </a:t>
            </a:r>
            <a:r>
              <a:rPr lang="zh-TW" altLang="en-US" dirty="0"/>
              <a:t>會在 </a:t>
            </a:r>
            <a:r>
              <a:rPr lang="en-US" altLang="zh-TW" dirty="0"/>
              <a:t>class </a:t>
            </a:r>
            <a:r>
              <a:rPr lang="zh-TW" altLang="en-US" dirty="0"/>
              <a:t>被 </a:t>
            </a:r>
            <a:r>
              <a:rPr lang="en-US" altLang="zh-TW" dirty="0"/>
              <a:t>new </a:t>
            </a:r>
            <a:r>
              <a:rPr lang="zh-TW" altLang="en-US" dirty="0"/>
              <a:t>出來時同時建立，所以 </a:t>
            </a:r>
            <a:r>
              <a:rPr lang="en-US" altLang="zh-TW" dirty="0"/>
              <a:t>static </a:t>
            </a:r>
            <a:r>
              <a:rPr lang="zh-TW" altLang="en-US" dirty="0"/>
              <a:t>方法或欄位想要引入 </a:t>
            </a:r>
            <a:r>
              <a:rPr lang="en-US" altLang="zh-TW" dirty="0"/>
              <a:t>class </a:t>
            </a:r>
            <a:r>
              <a:rPr lang="zh-TW" altLang="en-US" dirty="0"/>
              <a:t>中的其他方法</a:t>
            </a:r>
            <a:r>
              <a:rPr lang="en-US" altLang="zh-TW" dirty="0"/>
              <a:t>/</a:t>
            </a:r>
            <a:r>
              <a:rPr lang="zh-TW" altLang="en-US" dirty="0"/>
              <a:t>欄位也必須要是 </a:t>
            </a:r>
            <a:r>
              <a:rPr lang="en-US" altLang="zh-TW" dirty="0"/>
              <a:t>static</a:t>
            </a:r>
            <a:r>
              <a:rPr lang="zh-TW" altLang="en-US" dirty="0"/>
              <a:t>，不然 </a:t>
            </a:r>
            <a:r>
              <a:rPr lang="en-US" altLang="zh-TW" dirty="0"/>
              <a:t>sequence </a:t>
            </a:r>
            <a:r>
              <a:rPr lang="zh-TW" altLang="en-US" dirty="0"/>
              <a:t>有問題</a:t>
            </a:r>
            <a:endParaRPr lang="en-US" altLang="zh-TW" dirty="0"/>
          </a:p>
          <a:p>
            <a:r>
              <a:rPr lang="en-US" altLang="zh-TW" dirty="0"/>
              <a:t>Static </a:t>
            </a:r>
            <a:r>
              <a:rPr lang="zh-TW" altLang="en-US" dirty="0"/>
              <a:t>應該要是 </a:t>
            </a:r>
            <a:r>
              <a:rPr lang="en-US" altLang="zh-TW" dirty="0"/>
              <a:t>general </a:t>
            </a:r>
            <a:r>
              <a:rPr lang="zh-TW" altLang="en-US" dirty="0"/>
              <a:t>可以 </a:t>
            </a:r>
            <a:r>
              <a:rPr lang="en-US" altLang="zh-TW" dirty="0"/>
              <a:t>reuse </a:t>
            </a:r>
            <a:r>
              <a:rPr lang="zh-TW" altLang="en-US" dirty="0"/>
              <a:t>的東西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340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782AD6-2871-DED4-46B6-B6B1CAE3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深入理解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E4ADCE-12CA-AFD1-214A-F7220031F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SOLID</a:t>
            </a:r>
          </a:p>
          <a:p>
            <a:r>
              <a:rPr lang="en-US" altLang="zh-TW" dirty="0"/>
              <a:t>OOP</a:t>
            </a:r>
          </a:p>
          <a:p>
            <a:r>
              <a:rPr lang="zh-TW" altLang="en-US" dirty="0"/>
              <a:t>架構</a:t>
            </a:r>
            <a:r>
              <a:rPr lang="en-US" altLang="zh-TW" dirty="0"/>
              <a:t>&gt;</a:t>
            </a:r>
            <a:r>
              <a:rPr lang="zh-TW" altLang="en-US" dirty="0"/>
              <a:t>演算法</a:t>
            </a:r>
            <a:endParaRPr lang="en-US" altLang="zh-TW" dirty="0"/>
          </a:p>
          <a:p>
            <a:r>
              <a:rPr lang="en-US" altLang="zh-TW" dirty="0"/>
              <a:t>summary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389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B60DA-0572-B4E7-1DD2-61517F099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Dictionary Longest Substring Without Repeating Characters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FE33BE-09B2-4560-D84D-AB8C3E1C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函數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從頭到尾哪一段是不重複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從所有不連續字串中找出最大長度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-</a:t>
            </a:r>
            <a:r>
              <a:rPr lang="zh-TW" altLang="en-US" dirty="0"/>
              <a:t>檢查當前字串是否不重複</a:t>
            </a:r>
          </a:p>
        </p:txBody>
      </p:sp>
    </p:spTree>
    <p:extLst>
      <p:ext uri="{BB962C8B-B14F-4D97-AF65-F5344CB8AC3E}">
        <p14:creationId xmlns:p14="http://schemas.microsoft.com/office/powerpoint/2010/main" val="18516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A4234-FA91-9C6C-42CE-AC6A3C99B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572"/>
            <a:ext cx="11295742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Dictionary Longest Substring Without Repeating Characters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D78DD8-FEA6-C249-A9D5-A4D681612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94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Sliding window (start + end pointer)+ HashSet (or dictionary)</a:t>
            </a:r>
          </a:p>
          <a:p>
            <a:pPr marL="0" indent="0">
              <a:buNone/>
            </a:pPr>
            <a:r>
              <a:rPr lang="en-US" altLang="zh-TW" dirty="0"/>
              <a:t>1.End pointer </a:t>
            </a:r>
            <a:r>
              <a:rPr lang="zh-TW" altLang="en-US" dirty="0"/>
              <a:t>一格一格往前，並同步檢查 </a:t>
            </a:r>
            <a:r>
              <a:rPr lang="en-US" altLang="zh-TW" dirty="0" err="1"/>
              <a:t>Hashset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-</a:t>
            </a:r>
            <a:r>
              <a:rPr lang="zh-TW" altLang="en-US" dirty="0"/>
              <a:t>若不重複，繼續加入 </a:t>
            </a:r>
            <a:r>
              <a:rPr lang="en-US" altLang="zh-TW" dirty="0"/>
              <a:t>Hash set </a:t>
            </a:r>
            <a:r>
              <a:rPr lang="zh-TW" altLang="en-US" dirty="0"/>
              <a:t>並更新長度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-</a:t>
            </a:r>
            <a:r>
              <a:rPr lang="zh-TW" altLang="en-US" dirty="0"/>
              <a:t>若遇到重複，將 </a:t>
            </a:r>
            <a:r>
              <a:rPr lang="en-US" altLang="zh-TW" dirty="0"/>
              <a:t>start </a:t>
            </a:r>
            <a:r>
              <a:rPr lang="zh-TW" altLang="en-US" dirty="0"/>
              <a:t>逐步往前並移除 </a:t>
            </a:r>
            <a:r>
              <a:rPr lang="en-US" altLang="zh-TW" dirty="0"/>
              <a:t>hash set </a:t>
            </a:r>
            <a:r>
              <a:rPr lang="zh-TW" altLang="en-US" dirty="0"/>
              <a:t>直到找到重複元素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95149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B6BD3-EA90-5158-EEEB-F52E668E6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7C4001-54C9-9124-05B7-7CD32DC2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3Sum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D760E6-DE91-2C03-6D39-1CC96CCF2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先用 </a:t>
            </a:r>
            <a:r>
              <a:rPr lang="en-US" altLang="zh-TW" dirty="0"/>
              <a:t>target – element </a:t>
            </a:r>
            <a:r>
              <a:rPr lang="zh-TW" altLang="en-US" dirty="0"/>
              <a:t>得到每一個元素的補數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再用補數對其餘的元素做  </a:t>
            </a:r>
            <a:r>
              <a:rPr lang="en-US" altLang="zh-TW" dirty="0"/>
              <a:t>2SUM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zh-TW" altLang="en-US" dirty="0"/>
              <a:t>次 </a:t>
            </a:r>
            <a:r>
              <a:rPr lang="en-US" altLang="zh-TW" dirty="0"/>
              <a:t>2SM)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若共有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個元素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4SUM</a:t>
            </a:r>
            <a:r>
              <a:rPr lang="zh-TW" altLang="en-US" dirty="0"/>
              <a:t>、</a:t>
            </a:r>
            <a:r>
              <a:rPr lang="en-US" altLang="zh-TW" dirty="0"/>
              <a:t>5SUM…..</a:t>
            </a:r>
          </a:p>
          <a:p>
            <a:pPr marL="0" indent="0">
              <a:buNone/>
            </a:pPr>
            <a:r>
              <a:rPr lang="en-US" altLang="zh-TW" dirty="0" err="1"/>
              <a:t>nSUM</a:t>
            </a:r>
            <a:r>
              <a:rPr lang="en-US" altLang="zh-TW" dirty="0"/>
              <a:t> =&gt; </a:t>
            </a:r>
            <a:r>
              <a:rPr lang="en-US" altLang="zh-TW" dirty="0" err="1"/>
              <a:t>i</a:t>
            </a:r>
            <a:r>
              <a:rPr lang="zh-TW" altLang="en-US" dirty="0"/>
              <a:t>次</a:t>
            </a:r>
            <a:r>
              <a:rPr lang="en-US" altLang="zh-TW" dirty="0"/>
              <a:t>4SUM</a:t>
            </a:r>
            <a:r>
              <a:rPr lang="zh-TW" altLang="en-US" dirty="0"/>
              <a:t> </a:t>
            </a:r>
            <a:r>
              <a:rPr lang="en-US" altLang="zh-TW" dirty="0"/>
              <a:t>=&gt;</a:t>
            </a:r>
            <a:r>
              <a:rPr lang="zh-TW" altLang="en-US" dirty="0"/>
              <a:t> </a:t>
            </a:r>
            <a:r>
              <a:rPr lang="en-US" altLang="zh-TW" dirty="0"/>
              <a:t>i^2</a:t>
            </a:r>
            <a:r>
              <a:rPr lang="zh-TW" altLang="en-US" dirty="0"/>
              <a:t>次 </a:t>
            </a:r>
            <a:r>
              <a:rPr lang="en-US" altLang="zh-TW" dirty="0"/>
              <a:t>3SUM  =&gt;i^3</a:t>
            </a:r>
            <a:r>
              <a:rPr lang="zh-TW" altLang="en-US" dirty="0"/>
              <a:t>次 </a:t>
            </a:r>
            <a:r>
              <a:rPr lang="en-US" altLang="zh-TW" dirty="0"/>
              <a:t>2SUM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003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239</Words>
  <Application>Microsoft Office PowerPoint</Application>
  <PresentationFormat>寬螢幕</PresentationFormat>
  <Paragraphs>32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佈景主題</vt:lpstr>
      <vt:lpstr>0218</vt:lpstr>
      <vt:lpstr>PowerPoint 簡報</vt:lpstr>
      <vt:lpstr>深入理解</vt:lpstr>
      <vt:lpstr>Dictionary Longest Substring Without Repeating Characters  </vt:lpstr>
      <vt:lpstr>Dictionary Longest Substring Without Repeating Characters  </vt:lpstr>
      <vt:lpstr>3Sum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林裕軒</dc:creator>
  <cp:lastModifiedBy>林裕軒</cp:lastModifiedBy>
  <cp:revision>2</cp:revision>
  <dcterms:created xsi:type="dcterms:W3CDTF">2025-02-18T09:57:45Z</dcterms:created>
  <dcterms:modified xsi:type="dcterms:W3CDTF">2025-02-18T18:56:30Z</dcterms:modified>
</cp:coreProperties>
</file>