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0C542-4EE0-BACD-FF47-C3855A6A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4BAF81-6B13-2BEB-C42C-BC8F85FF6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4FC12-0FC4-BED5-94E2-D26CCBA6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BD068-9DB1-1309-C804-BEA197ED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7BC46-5FA2-6BCF-AC87-2DC55BD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8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D2FD7-6BB4-0A74-E784-33853472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B46407-81F8-020A-3A5B-A97C0E84D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AF691-C58B-41A6-DD27-E2836AF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9E542-30A9-5CA2-06B7-F2BF259D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9919B-CBA6-BFB9-25B3-B6AF487C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72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D83D80-1CC0-61B7-4B86-4C6224CEF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CDF240-2C43-AB70-F515-07B36FF6C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212E4C-A1BA-4A49-026E-6A6E7AE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235AC-7633-6EAD-37E4-1582AE2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2C08A-4D4B-AD28-286A-8D9A459B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BB2BD-2C77-D870-4454-68F1E818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A7508-2619-81AE-8C99-304C1B95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1BDA3-540A-E2CD-1DFB-576E136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39B05-5810-A316-8AD4-829E93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BC057-FB15-4CBB-4078-9EC84D69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F6028-4346-98AB-6B87-1AB6A16A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856EEC-64A0-E366-D153-07E4DD57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E4017-137D-0840-1FF3-313E16B6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9F7A8-C489-5BB3-AD0B-4264150F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DC3FE-844A-306C-976C-6189E9E1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4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E5DCD-D2C4-63B8-9046-5585BBFC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BDC90-ACEA-AC22-7D93-2417BD6C0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5D64C3-A191-1A21-9070-5088EAE4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F953E-0021-2E89-FC55-9FA18DFB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032422-B2D4-744B-877A-A22C2528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6D910-9249-990D-03D1-AF7405D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807FE-43D2-9CCD-4731-2177BFA1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BAD815-3CA3-209C-93AE-283D779F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002C4-F795-AA7F-34EF-1ED446AA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7EE9E2-EB7E-1CD9-5C0E-3736D771E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088D06-8D92-44DB-7DF8-48A8237B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E75B4F-9CC4-7010-1721-5A10E558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163537-4727-E524-E73E-654BB83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53F5A4-DBD4-ADBE-0994-FD0C66C7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92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3B32A-90E0-C777-6937-2AE0C28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1E8D7A-16CE-49A3-A751-4CEAB701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F4FF4-E30A-DDE7-800A-D4F67293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552A2D-E456-77AE-7A86-58EA216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9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960D1C-3B3C-44BC-4349-073F746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92BC41-6641-8248-83A4-165E837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1EEF06-C278-044C-FAD0-0FC4BB55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3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D6754-1F5B-0AEC-45DE-8DFF57A7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EC5E0-898B-6BE6-D012-EAA29263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4EFB6C-7AE9-7850-756B-17076712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BE2A3-2347-66FA-9FD7-200FE105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C3C06-FB7A-DC47-00AB-A71A937F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DEA5A2-BDB8-A94D-2095-D5B348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DE5CD-5A14-5B9D-94B5-E631599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CE0870-3B75-FDA7-D545-70E1D897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F76857-9445-105F-0433-6AB9E795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E7129C-E959-748C-E22A-9E4ACE1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861FC2-47B4-2D08-1B4A-286D8E88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744A76-B3A2-FAEC-8921-B825F4A4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C893D4-015E-5C77-EDA4-D8A9ECD6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68B29F-DEB4-C5E0-0994-0BF30D22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C9238-14EF-25D8-2926-87466B17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53395-E0B7-4151-8141-8C24C553FEB2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1EA44-E13E-28B0-DD17-80789D488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54FCA-EB24-7B09-7257-DF781394F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7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C56B9-D060-4C8A-B36D-9F71E60E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35AF94-9FF8-A59E-DAF8-6912B1867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5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A5BA5-9EE8-13BB-11E4-E2FACCD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股票買賣明確敘述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7CEC6-98AC-5300-5E94-4B49E5C6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為什麼可以簡化成單層迴圈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?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因為賣日必定會比買日晚，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其中只有出現新低價才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有可能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打破獲利紀錄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且新找到的最低賣價只有可能在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往後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破收益紀錄，因此不需要往前檢查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因此遇到更低價時，更新最低價並重新累計獲利看是否破紀錄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沒有低於最低價就檢查最大收益是否被更新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17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BA08-75F3-FC3D-D7C0-E782423A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GUID </a:t>
            </a:r>
            <a:r>
              <a:rPr lang="zh-TW" altLang="en-US" dirty="0"/>
              <a:t>確保種子亂度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E56E9-1009-3D53-4961-3E7EBA47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en-US" altLang="zh-TW" dirty="0" err="1"/>
              <a:t>random</a:t>
            </a:r>
            <a:r>
              <a:rPr lang="en-US" altLang="zh-TW" dirty="0"/>
              <a:t> = new Random(</a:t>
            </a:r>
            <a:r>
              <a:rPr lang="en-US" altLang="zh-TW" dirty="0" err="1"/>
              <a:t>Guid.NewGuid</a:t>
            </a:r>
            <a:r>
              <a:rPr lang="en-US" altLang="zh-TW" dirty="0"/>
              <a:t>().</a:t>
            </a:r>
            <a:r>
              <a:rPr lang="en-US" altLang="zh-TW" dirty="0" err="1"/>
              <a:t>GetHashCode</a:t>
            </a:r>
            <a:r>
              <a:rPr lang="en-US" altLang="zh-TW" dirty="0"/>
              <a:t>());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4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2275-6EBF-714A-6C78-965E6719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95DCE-6193-F662-5660-1159F564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試試看怎麼做會 </a:t>
            </a:r>
            <a:r>
              <a:rPr lang="en-US" altLang="zh-TW" dirty="0"/>
              <a:t>deadlock</a:t>
            </a:r>
          </a:p>
          <a:p>
            <a:pPr marL="0" indent="0">
              <a:buNone/>
            </a:pPr>
            <a:r>
              <a:rPr lang="en-US" altLang="zh-TW" dirty="0"/>
              <a:t>Streaming </a:t>
            </a:r>
            <a:r>
              <a:rPr lang="zh-TW" altLang="en-US" dirty="0"/>
              <a:t>最常發生 </a:t>
            </a:r>
            <a:r>
              <a:rPr lang="en-US" altLang="zh-TW" dirty="0"/>
              <a:t>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22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15675-E5E5-2B9B-81A2-703EB2AC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與 </a:t>
            </a:r>
            <a:r>
              <a:rPr lang="en-US" altLang="zh-TW" dirty="0"/>
              <a:t>while </a:t>
            </a:r>
            <a:r>
              <a:rPr lang="zh-TW" altLang="en-US" dirty="0"/>
              <a:t>的選擇 </a:t>
            </a:r>
            <a:r>
              <a:rPr lang="en-US" altLang="zh-TW" dirty="0"/>
              <a:t>–</a:t>
            </a:r>
            <a:r>
              <a:rPr lang="zh-TW" altLang="en-US"/>
              <a:t> 回文問題檢討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65B40-D1B5-523F-1ECF-B1847331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: </a:t>
            </a:r>
            <a:r>
              <a:rPr lang="zh-TW" altLang="en-US" dirty="0"/>
              <a:t>一開始就已知停止時間點</a:t>
            </a:r>
            <a:endParaRPr lang="en-US" altLang="zh-TW" dirty="0"/>
          </a:p>
          <a:p>
            <a:r>
              <a:rPr lang="en-US" altLang="zh-TW" dirty="0"/>
              <a:t>While : </a:t>
            </a:r>
            <a:r>
              <a:rPr lang="zh-TW" altLang="en-US" dirty="0"/>
              <a:t>未知</a:t>
            </a:r>
          </a:p>
        </p:txBody>
      </p:sp>
    </p:spTree>
    <p:extLst>
      <p:ext uri="{BB962C8B-B14F-4D97-AF65-F5344CB8AC3E}">
        <p14:creationId xmlns:p14="http://schemas.microsoft.com/office/powerpoint/2010/main" val="43834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BC58-FEB6-0F36-2BFE-768A9161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8D77A-12AA-8E08-01B3-15B1A5B7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//HW1: </a:t>
            </a:r>
            <a:r>
              <a:rPr lang="zh-TW" altLang="en-US" dirty="0"/>
              <a:t>介紹甚麼是 時間複雜度 空間複雜度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//Hw2: Dictionary</a:t>
            </a:r>
            <a:r>
              <a:rPr lang="zh-TW" altLang="en-US" dirty="0"/>
              <a:t>是 </a:t>
            </a:r>
            <a:r>
              <a:rPr lang="en-US" altLang="zh-TW" dirty="0"/>
              <a:t>O(1) =&gt; </a:t>
            </a:r>
            <a:r>
              <a:rPr lang="zh-TW" altLang="en-US" dirty="0"/>
              <a:t>只需要找一次就可以找到， 思考兩個問題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//1. </a:t>
            </a:r>
            <a:r>
              <a:rPr lang="zh-TW" altLang="en-US" dirty="0"/>
              <a:t>但是</a:t>
            </a:r>
            <a:r>
              <a:rPr lang="en-US" altLang="zh-TW" dirty="0" err="1"/>
              <a:t>dicionary</a:t>
            </a:r>
            <a:r>
              <a:rPr lang="zh-TW" altLang="en-US" dirty="0"/>
              <a:t>的資料建檔難道不用紀錄嗎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            //</a:t>
            </a:r>
            <a:r>
              <a:rPr lang="en-US" altLang="zh-TW" dirty="0" err="1"/>
              <a:t>Dictionay</a:t>
            </a:r>
            <a:r>
              <a:rPr lang="en-US" altLang="zh-TW" dirty="0"/>
              <a:t> Read O(1), </a:t>
            </a:r>
            <a:r>
              <a:rPr lang="zh-TW" altLang="en-US" dirty="0"/>
              <a:t>那 </a:t>
            </a:r>
            <a:r>
              <a:rPr lang="en-US" altLang="zh-TW" dirty="0"/>
              <a:t>Write 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            //2. </a:t>
            </a:r>
            <a:r>
              <a:rPr lang="zh-TW" altLang="en-US" dirty="0"/>
              <a:t>為甚麼</a:t>
            </a:r>
            <a:r>
              <a:rPr lang="en-US" altLang="zh-TW" dirty="0" err="1"/>
              <a:t>dcitionary</a:t>
            </a:r>
            <a:r>
              <a:rPr lang="en-US" altLang="zh-TW" dirty="0"/>
              <a:t> </a:t>
            </a:r>
            <a:r>
              <a:rPr lang="zh-TW" altLang="en-US" dirty="0"/>
              <a:t>可以是</a:t>
            </a:r>
            <a:r>
              <a:rPr lang="en-US" altLang="zh-TW" dirty="0"/>
              <a:t>O(1)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4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6A6BDED91674A9B2C8B71B64BC7D5" ma:contentTypeVersion="10" ma:contentTypeDescription="Create a new document." ma:contentTypeScope="" ma:versionID="d36773b4c4a8e7086243014c1d7e050d">
  <xsd:schema xmlns:xsd="http://www.w3.org/2001/XMLSchema" xmlns:xs="http://www.w3.org/2001/XMLSchema" xmlns:p="http://schemas.microsoft.com/office/2006/metadata/properties" xmlns:ns3="85bc140b-6dab-4ee7-932d-f4bcda039cde" targetNamespace="http://schemas.microsoft.com/office/2006/metadata/properties" ma:root="true" ma:fieldsID="bc2d5eb3aa48adf5a96852a8ef085861" ns3:_="">
    <xsd:import namespace="85bc140b-6dab-4ee7-932d-f4bcda039c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c140b-6dab-4ee7-932d-f4bcda039c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bc140b-6dab-4ee7-932d-f4bcda039cde" xsi:nil="true"/>
  </documentManagement>
</p:properties>
</file>

<file path=customXml/itemProps1.xml><?xml version="1.0" encoding="utf-8"?>
<ds:datastoreItem xmlns:ds="http://schemas.openxmlformats.org/officeDocument/2006/customXml" ds:itemID="{C4599E14-8481-481A-B9C0-3075D729FA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E41A55-37B1-4DFF-9E37-2D42AE958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c140b-6dab-4ee7-932d-f4bcda039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7F2211-B161-40BF-99FB-042FDCAFB2C1}">
  <ds:schemaRefs>
    <ds:schemaRef ds:uri="http://schemas.microsoft.com/office/2006/documentManagement/types"/>
    <ds:schemaRef ds:uri="http://purl.org/dc/elements/1.1/"/>
    <ds:schemaRef ds:uri="85bc140b-6dab-4ee7-932d-f4bcda039cd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210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細明體</vt:lpstr>
      <vt:lpstr>Aptos</vt:lpstr>
      <vt:lpstr>Aptos Display</vt:lpstr>
      <vt:lpstr>Arial</vt:lpstr>
      <vt:lpstr>Office 佈景主題</vt:lpstr>
      <vt:lpstr>0107</vt:lpstr>
      <vt:lpstr>股票買賣明確敘述</vt:lpstr>
      <vt:lpstr>用GUID 確保種子亂度</vt:lpstr>
      <vt:lpstr>PowerPoint 簡報</vt:lpstr>
      <vt:lpstr>For 與 while 的選擇 – 回文問題檢討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2</cp:revision>
  <dcterms:created xsi:type="dcterms:W3CDTF">2025-01-07T09:45:33Z</dcterms:created>
  <dcterms:modified xsi:type="dcterms:W3CDTF">2025-01-07T20:32:04Z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0x0101000DA6A6BDED91674A9B2C8B71B64BC7D5</vt:lpwstr>
  </property>
</Properties>
</file>