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9" r:id="rId7"/>
    <p:sldId id="270" r:id="rId8"/>
    <p:sldId id="268" r:id="rId9"/>
    <p:sldId id="267" r:id="rId10"/>
    <p:sldId id="264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4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D52-D381-D4C4-A776-3936B571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49AC7-73FA-FB29-8AF8-E954CBC6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4D270-1959-FD28-D2F8-3DC0751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806C1-A3D9-27AE-E791-E366414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BF67A-F352-6AC0-CD79-94F7A30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FEECE-6040-3DDA-FBA3-83A3205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9AC411-D3D5-AF41-EB5E-73586DEA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BF635-AAA9-8853-5001-74C6B335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A407D-0FE2-3A80-4D1F-67A893A6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97E5E-D7ED-3A52-2331-7B0AE33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7F42A8-CB03-8938-2AC4-9812933B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5886B-236F-3268-7F01-985A5D9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9E404-5236-EFD5-1D9B-708F836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6B46E-1624-2719-F696-12654328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7B1D2-F102-2682-ACEE-36D8056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BB0D-DF82-04A9-2D55-DF3D68B2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AC53B-27B9-E275-5561-8221EC76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02278-E642-02AF-C57B-248B8771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585C2-159F-1871-FF41-C9BD310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01710-F639-5CE3-8EEF-C1632EB0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6DD06-8A17-1F1C-02AB-420CBDD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A5E02-81B0-FB4A-4E89-F85BA2C1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B8876-0D25-9938-E948-7F1ACDC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620D4-DAF5-88D8-CD09-8C601A1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D5ECD-26B8-D915-7973-44B1922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3FCB8-05DC-3567-AC87-D3000AE1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5874E-17BD-30F2-CBF8-8160A1786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F571BE-4D1A-D579-74A4-6DDB97D4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9BB5A-1045-B107-290F-3AD10B8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59474-6652-6A53-1A71-204B229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CE22F-6EBC-A916-3B71-487C3D23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9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225BD-F40A-B4A3-9347-D9AFE980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29988D-6DAE-449B-FADE-EBF5D307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064620-866B-5CE6-3D3E-C338C8F9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FF00A-5549-092B-368B-230CC91C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4ED23A-0ED0-4240-52F9-6B18751C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044F51-6E27-57AB-F08D-B8F4934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EF0112-B49E-5ABD-3BE7-D4C5EFA5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401FF-D7D2-DF9F-11F1-03D73F90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9D465-83D1-4C6C-6432-F50001F8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B9ABBD-BCA4-FABE-103A-54D2E705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97D332-B933-F32A-4E7B-D12486EE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61BDD-A367-9B89-1D90-1A01404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6608B6-BB03-8487-756D-EECC1B8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E44386-9300-4CA0-70BE-8366D902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E30F2-5B77-35D7-C755-4463575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F8689-508D-5246-D6F4-F921F2AD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27466-C30D-0622-8322-291F289D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965A31-C463-B432-5419-ED5A665B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180A2-594E-B181-14D6-EB532F7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5DFCD7-BD73-E9DC-EAB4-6CDE48F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CFD7F3-D92F-F7FF-DB77-CEFA49B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F2416-554C-C304-D12C-6F95089C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9A63-1FDE-A624-3C01-8B38CADD2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78573-F868-EC89-EEAE-F5446A5D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180739-D1F9-C482-B947-3AED0CC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311711-9F11-5FB9-A9C8-8B515BE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98C3-A2E5-BDC7-CAE1-EAE63795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FEF406-334D-D2AC-FA92-582A4AEA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F4FF0-6410-1FB0-B06C-412D9333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EA270-8FF8-0E29-3B1B-35E82C46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F237CF-4162-C5C8-AD83-725B8552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2CFDB-6579-D934-1561-6D307797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E3A2-CE67-E859-0B42-D679882DA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DD2B2D-C104-FAF4-90ED-B086C3888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3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FA2C-3360-5BCC-3E0D-55088A9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2C1A7-2905-731D-9323-106718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接下來還有哪些東西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接觸不同</a:t>
            </a:r>
            <a:r>
              <a:rPr lang="en-US" altLang="zh-TW" dirty="0"/>
              <a:t>CS</a:t>
            </a:r>
            <a:r>
              <a:rPr lang="zh-TW" altLang="en-US" dirty="0"/>
              <a:t>領域的東西，瞭解本科生學過的內容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演算法、資料結構、功能拆分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套用到物件導向 做 </a:t>
            </a:r>
            <a:r>
              <a:rPr lang="en-US" altLang="zh-TW" dirty="0"/>
              <a:t>App </a:t>
            </a:r>
            <a:r>
              <a:rPr lang="zh-TW" altLang="en-US" dirty="0"/>
              <a:t>的應用開發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1.5~2Years.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4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112FF-FAB8-AFB1-7A4E-124C456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37C6D-1F91-5B90-5139-6057C7D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功能可以單獨加入、拆分</a:t>
            </a:r>
            <a:endParaRPr lang="en-US" altLang="zh-TW" dirty="0"/>
          </a:p>
          <a:p>
            <a:r>
              <a:rPr lang="zh-TW" altLang="en-US" dirty="0"/>
              <a:t>商業邏輯與功能可拆分</a:t>
            </a:r>
          </a:p>
        </p:txBody>
      </p:sp>
    </p:spTree>
    <p:extLst>
      <p:ext uri="{BB962C8B-B14F-4D97-AF65-F5344CB8AC3E}">
        <p14:creationId xmlns:p14="http://schemas.microsoft.com/office/powerpoint/2010/main" val="344303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BEECD-85ED-FEE1-786E-2DC90E1C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B8870-4CBA-F285-071A-85419186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寫出類似 </a:t>
            </a:r>
            <a:r>
              <a:rPr lang="en-US" altLang="zh-TW" dirty="0" err="1"/>
              <a:t>Funidays</a:t>
            </a:r>
            <a:r>
              <a:rPr lang="en-US" altLang="zh-TW" dirty="0"/>
              <a:t> </a:t>
            </a:r>
            <a:r>
              <a:rPr lang="zh-TW" altLang="en-US" dirty="0"/>
              <a:t>的軟體</a:t>
            </a:r>
          </a:p>
        </p:txBody>
      </p:sp>
    </p:spTree>
    <p:extLst>
      <p:ext uri="{BB962C8B-B14F-4D97-AF65-F5344CB8AC3E}">
        <p14:creationId xmlns:p14="http://schemas.microsoft.com/office/powerpoint/2010/main" val="58937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DD0C9-53F6-287F-0354-A49CFC2F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1E7B2-762D-2C3F-49EC-70127000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陣列教學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：也可以是作業應用，兩個字串是否由相同字母組成：</a:t>
            </a:r>
            <a:r>
              <a:rPr lang="en-US" altLang="zh-TW" dirty="0"/>
              <a:t>Valid Anagram</a:t>
            </a:r>
          </a:p>
          <a:p>
            <a:r>
              <a:rPr lang="zh-TW" altLang="en-US" dirty="0"/>
              <a:t>字串群組</a:t>
            </a:r>
            <a:r>
              <a:rPr lang="en-US" altLang="zh-TW" dirty="0"/>
              <a:t>-</a:t>
            </a:r>
            <a:r>
              <a:rPr lang="en-US" altLang="zh-TW" dirty="0" err="1"/>
              <a:t>Medium:Group</a:t>
            </a:r>
            <a:r>
              <a:rPr lang="en-US" altLang="zh-TW" dirty="0"/>
              <a:t> Anagrams (</a:t>
            </a:r>
            <a:r>
              <a:rPr lang="zh-TW" altLang="en-US" dirty="0"/>
              <a:t>延續上一題，內功心法組合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7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  <a:endParaRPr lang="en-US" altLang="zh-TW" dirty="0"/>
          </a:p>
          <a:p>
            <a:r>
              <a:rPr lang="zh-TW" altLang="en-US" dirty="0"/>
              <a:t>使用的意義，甚麼場景需要</a:t>
            </a:r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036E-9D7D-4A5F-3B82-D16C520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4CC45-15FC-6257-1F43-59C6EF1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字串比較速度優勢</a:t>
            </a:r>
            <a:r>
              <a:rPr lang="en-US" altLang="zh-TW" dirty="0"/>
              <a:t>(</a:t>
            </a:r>
            <a:r>
              <a:rPr lang="zh-TW" altLang="en-US" dirty="0"/>
              <a:t>只需要比較 </a:t>
            </a:r>
            <a:r>
              <a:rPr lang="en-US" altLang="zh-TW" dirty="0" err="1"/>
              <a:t>addr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為什麼資料複製的問題會發生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ED0DFE-4B79-FD7D-803F-90B50435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1" y="2839184"/>
            <a:ext cx="5226319" cy="11621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FD9C56-3430-3DE1-2E45-6B0A0AF0804D}"/>
              </a:ext>
            </a:extLst>
          </p:cNvPr>
          <p:cNvSpPr txBox="1"/>
          <p:nvPr/>
        </p:nvSpPr>
        <p:spPr>
          <a:xfrm>
            <a:off x="8442476" y="2148113"/>
            <a:ext cx="336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String str = new String(“AAA”)</a:t>
            </a:r>
          </a:p>
          <a:p>
            <a:r>
              <a:rPr lang="en-US" altLang="zh-TW" dirty="0" err="1"/>
              <a:t>str.Intern</a:t>
            </a:r>
            <a:r>
              <a:rPr lang="en-US" altLang="zh-TW" dirty="0"/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5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F55EB-55B9-8E06-2786-E8ABD4C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10486-5D75-4AD6-FD51-B718B902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可以把一定範圍內的快樂數全部加入 </a:t>
            </a:r>
            <a:r>
              <a:rPr lang="en-US" altLang="zh-TW" dirty="0"/>
              <a:t>Hash set</a:t>
            </a:r>
            <a:r>
              <a:rPr lang="zh-TW" altLang="en-US" dirty="0"/>
              <a:t>，之後就可以</a:t>
            </a:r>
            <a:r>
              <a:rPr lang="en-US" altLang="zh-TW" dirty="0"/>
              <a:t>O(1)</a:t>
            </a:r>
            <a:r>
              <a:rPr lang="zh-TW" altLang="en-US" dirty="0"/>
              <a:t>直接查找</a:t>
            </a:r>
            <a:endParaRPr lang="en-US" altLang="zh-TW" dirty="0"/>
          </a:p>
          <a:p>
            <a:r>
              <a:rPr lang="zh-TW" altLang="en-US" dirty="0"/>
              <a:t>要做的是沿途動態尋找是否產生循環</a:t>
            </a:r>
            <a:r>
              <a:rPr lang="en-US" altLang="zh-TW" dirty="0"/>
              <a:t>=&gt;</a:t>
            </a:r>
            <a:r>
              <a:rPr lang="zh-TW" altLang="en-US" dirty="0"/>
              <a:t>重做一次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64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62C5-B867-D182-0A3D-F041C97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en-US" altLang="zh-TW" dirty="0"/>
              <a:t>(Generic)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zh-TW" altLang="en-US" dirty="0"/>
              <a:t>物件類型</a:t>
            </a:r>
            <a:r>
              <a:rPr lang="en-US" altLang="zh-TW" dirty="0"/>
              <a:t>(Object)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65157-BD64-472F-7832-D23F85B0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泛型絕大多數情況就是我沒有要處理傳入的類型，只管存起來</a:t>
            </a:r>
            <a:endParaRPr lang="en-US" altLang="zh-TW" dirty="0"/>
          </a:p>
          <a:p>
            <a:r>
              <a:rPr lang="en-US" altLang="zh-TW" dirty="0"/>
              <a:t>Class student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Student A</a:t>
            </a:r>
            <a:r>
              <a:rPr lang="zh-TW" altLang="en-US" dirty="0"/>
              <a:t> </a:t>
            </a:r>
            <a:r>
              <a:rPr lang="en-US" altLang="zh-TW" dirty="0"/>
              <a:t>[T]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5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AD9B-5F58-7DA9-5869-77FE0218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8DE94-6C0D-01FB-1031-C90D8BE6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對象示泛型型別，不知道內容有甚麼，可以動態查找內部有甚麼功能可使用或執行。</a:t>
            </a:r>
          </a:p>
        </p:txBody>
      </p:sp>
    </p:spTree>
    <p:extLst>
      <p:ext uri="{BB962C8B-B14F-4D97-AF65-F5344CB8AC3E}">
        <p14:creationId xmlns:p14="http://schemas.microsoft.com/office/powerpoint/2010/main" val="21710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8576B-DB5A-2350-CEE6-5D56126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Reflection(XX)=&gt;Dynamic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32E8C-4CE3-84CC-9095-FAA6EE19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應用場景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假設我的程式無法在編譯階段就知道接收的資料是甚麼，需要在讀取時動態檢查接收的資料型別。</a:t>
            </a:r>
          </a:p>
        </p:txBody>
      </p:sp>
    </p:spTree>
    <p:extLst>
      <p:ext uri="{BB962C8B-B14F-4D97-AF65-F5344CB8AC3E}">
        <p14:creationId xmlns:p14="http://schemas.microsoft.com/office/powerpoint/2010/main" val="183612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3046B-C7EA-8C15-B37B-7D89BB7E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D091-13BC-D4B8-789B-AB8CBA59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運行時才能確定者為 </a:t>
            </a:r>
            <a:r>
              <a:rPr lang="en-US" altLang="zh-TW" dirty="0"/>
              <a:t>Dynamic</a:t>
            </a:r>
          </a:p>
          <a:p>
            <a:r>
              <a:rPr lang="en-US" altLang="zh-TW" dirty="0"/>
              <a:t>Compile </a:t>
            </a:r>
            <a:r>
              <a:rPr lang="zh-TW" altLang="en-US" dirty="0"/>
              <a:t>時 </a:t>
            </a:r>
            <a:r>
              <a:rPr lang="en-US" altLang="zh-TW" dirty="0"/>
              <a:t>dynamic </a:t>
            </a:r>
            <a:r>
              <a:rPr lang="zh-TW" altLang="en-US" dirty="0"/>
              <a:t>之後的東西不檢查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1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469</Words>
  <Application>Microsoft Office PowerPoint</Application>
  <PresentationFormat>寬螢幕</PresentationFormat>
  <Paragraphs>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0119</vt:lpstr>
      <vt:lpstr>PowerPoint 簡報</vt:lpstr>
      <vt:lpstr>HW</vt:lpstr>
      <vt:lpstr>String pool 的用途</vt:lpstr>
      <vt:lpstr>HashSet</vt:lpstr>
      <vt:lpstr>泛型(Generic) and 物件類型(Object)</vt:lpstr>
      <vt:lpstr>Reflection</vt:lpstr>
      <vt:lpstr>Reflection(XX)=&gt;Dynamic</vt:lpstr>
      <vt:lpstr>Dynamic</vt:lpstr>
      <vt:lpstr>Roadmap</vt:lpstr>
      <vt:lpstr>PowerPoint 簡報</vt:lpstr>
      <vt:lpstr>PowerPoint 簡報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3</cp:revision>
  <dcterms:created xsi:type="dcterms:W3CDTF">2025-01-19T03:49:16Z</dcterms:created>
  <dcterms:modified xsi:type="dcterms:W3CDTF">2025-01-19T18:58:07Z</dcterms:modified>
</cp:coreProperties>
</file>