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306C2-E35D-B061-4DA0-C54BE338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BFE20E-3C3E-2C59-629B-C0A1C61BA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3783A-186C-CC36-EC5B-31696E6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0E1BF-F457-AFEA-2AFC-353D19C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01C9AF-50BD-1BB7-859A-4EACB1CE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B62D6-616E-56C4-9D03-2E652B61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28571C-E2F3-9002-8EAC-4F8695B3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D5411-73BE-952C-3DA4-A6C5F2CD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6B88B-69C5-9469-09FA-167EFAC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56201-B520-F9CF-C001-2AF7201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3C450-973E-3FA0-F323-DF8CA6D0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EF18A-3CBB-A1CD-A980-BB10F0E3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AE118-EC6B-1ED6-27C9-CFD7C322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D27AF-D8C0-49CD-D329-83518C7E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8312-A2B5-BEB3-B87B-C2C6E11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D3A-5D98-E60D-D721-E4BC170E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41DBA-3896-2C43-155B-2B45608E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42191-0A47-0418-10A3-6F07BF04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8488D-7491-48B1-A7C5-92378792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2930C-93C6-37C5-491E-D9FEE46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0B551-9587-5751-7405-9E447A39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53D410-FF1C-AE81-E036-C1454B22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36888-736A-C972-F42A-32F5E34D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EB39F-81E2-33DA-9962-AAAC6161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5D327-3AB2-FF2D-BC07-ECDE20A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23E32-F50B-EF7C-C6BA-E8058768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82545-F157-BCF6-C644-DBBF9CA3D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B4831-DF29-36AC-1B21-014D80B0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8740D0-1B3B-27D7-FC07-B1E89B68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A3632C-632E-FF01-C916-0407542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51EF9-AE2D-9A1E-C2F5-C8C827E7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0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A1B24-042E-0E36-4FD4-B7B47C4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C23CE1-46AF-7CE4-CC80-400B6E9F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EE295-9A15-93A1-C2B8-2A6F0CBD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B764DE-62F4-A911-0D2A-34FA2CF7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228617-48E2-351C-176B-569A0B362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5D23CF-3378-F0A1-3FA2-02BE5BCD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0B8905-ED98-21FE-B912-3F7A4327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0361D8-C765-78BB-73F1-90383584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6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B1F6A-20F9-B7A9-BCE1-CEE99618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28E186-7F40-1F84-D139-D0E14D88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A8881-8E22-1526-DBCF-006219D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A6ED4-3295-20D3-747F-726182BF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78DB75-7DEC-EACF-1642-F763FBB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6422B4-A2AD-3BB0-CFB7-FE538D66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225DC-9091-18D0-9D5A-A08ECCA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E7A0E-3415-DBAA-2AC0-3616C9E7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6A5F5-E632-8BEB-EC00-353FFE09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6BA737-5536-8EEE-4598-FB00B1AC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49B148-1CF2-87A3-0D6F-B9314B8A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410ABF-5BAF-4639-4F22-978A3AE0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5D9394-95F2-1B04-A236-5A5CD60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6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6AD9-F9CF-323C-2613-46A3E2D8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D863B9-23D1-11C2-3BE9-D8C470DF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FF4836-DF69-4BB5-2FE1-D2D9C016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A6B17F-4C8C-4FBF-D841-EC074ED7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8DDF25-775D-C0FB-138C-88016082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66EEA9-2649-3AAF-5D4C-E3F02455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7337EB-C08B-8CD4-E6E9-547D0EAD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761987-AED3-EA5F-B19B-CE9F5BE4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B2C91-531D-BCF6-C4DD-27A77269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403DFF-E1B7-B2AB-F02A-20580039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8379A-7754-2DF6-ADB8-B72F5C32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AA48E-E7F3-0143-FEBF-A689C7F3B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04D003-0894-320E-0992-9CE115EE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40306-FC19-EB10-0F3E-0473FF02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r>
              <a:rPr lang="zh-TW" altLang="en-US" dirty="0"/>
              <a:t> 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0B83D-95B2-C519-C738-9A3A9FEC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Random()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預設會根據系統時間作為種子生成一個</a:t>
            </a:r>
            <a:r>
              <a:rPr lang="zh-TW" altLang="en-US" dirty="0">
                <a:solidFill>
                  <a:srgbClr val="FF0000"/>
                </a:solidFill>
              </a:rPr>
              <a:t>偽隨機</a:t>
            </a:r>
            <a:r>
              <a:rPr lang="zh-TW" altLang="en-US" dirty="0"/>
              <a:t>數字，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也可以手動指定種子，相同種子生成的隨機序列會相同。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宣告 </a:t>
            </a:r>
            <a:r>
              <a:rPr lang="en-US" altLang="zh-TW" dirty="0"/>
              <a:t>: Random </a:t>
            </a:r>
            <a:r>
              <a:rPr lang="en-US" altLang="zh-TW" dirty="0">
                <a:solidFill>
                  <a:srgbClr val="FF0000"/>
                </a:solidFill>
              </a:rPr>
              <a:t>rand</a:t>
            </a:r>
            <a:r>
              <a:rPr lang="en-US" altLang="zh-TW" dirty="0"/>
              <a:t> = new </a:t>
            </a:r>
            <a:r>
              <a:rPr lang="en-US" altLang="zh-TW" dirty="0" err="1"/>
              <a:t>Ramdom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隨機生成行為 </a:t>
            </a:r>
            <a:r>
              <a:rPr lang="en-US" altLang="zh-TW" dirty="0"/>
              <a:t>: </a:t>
            </a:r>
            <a:r>
              <a:rPr lang="zh-TW" altLang="en-US" dirty="0"/>
              <a:t>每次使用 </a:t>
            </a:r>
            <a:r>
              <a:rPr lang="en-US" altLang="zh-TW" dirty="0"/>
              <a:t>rand </a:t>
            </a:r>
            <a:r>
              <a:rPr lang="zh-TW" altLang="en-US" dirty="0"/>
              <a:t>時，會從隨機序列取出下一個值。</a:t>
            </a:r>
          </a:p>
        </p:txBody>
      </p:sp>
    </p:spTree>
    <p:extLst>
      <p:ext uri="{BB962C8B-B14F-4D97-AF65-F5344CB8AC3E}">
        <p14:creationId xmlns:p14="http://schemas.microsoft.com/office/powerpoint/2010/main" val="409456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0F7D7-1416-C919-25EB-D5EB3C75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上次問題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F25B8-0865-AE9D-58F2-374B21E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由於每次進入迴圈都宣告一個新的 </a:t>
            </a:r>
            <a:r>
              <a:rPr lang="en-US" altLang="zh-TW" dirty="0"/>
              <a:t>new Random()</a:t>
            </a:r>
            <a:r>
              <a:rPr lang="zh-TW" altLang="en-US" dirty="0"/>
              <a:t>，而且時間間隔很短，所以這些 </a:t>
            </a:r>
            <a:r>
              <a:rPr lang="en-US" altLang="zh-TW" dirty="0"/>
              <a:t>Random </a:t>
            </a:r>
            <a:r>
              <a:rPr lang="zh-TW" altLang="en-US" dirty="0"/>
              <a:t>拿到的種子都相同</a:t>
            </a:r>
            <a:r>
              <a:rPr lang="en-US" altLang="zh-TW" dirty="0"/>
              <a:t>(</a:t>
            </a:r>
            <a:r>
              <a:rPr lang="zh-TW" altLang="en-US" dirty="0"/>
              <a:t>根據系統時間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每次都只拿了亂數序列的第一個值，所以每次都一樣。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解決方案</a:t>
            </a:r>
            <a:r>
              <a:rPr lang="en-US" altLang="zh-TW" dirty="0"/>
              <a:t>: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在迴圈外只宣告一次</a:t>
            </a:r>
            <a:r>
              <a:rPr lang="en-US" altLang="zh-TW" dirty="0"/>
              <a:t>Random</a:t>
            </a:r>
            <a:r>
              <a:rPr lang="zh-TW" altLang="en-US" dirty="0"/>
              <a:t>，在回圈內重複使用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每個迴圈之間增加 </a:t>
            </a:r>
            <a:r>
              <a:rPr lang="en-US" altLang="zh-TW" dirty="0"/>
              <a:t>delay</a:t>
            </a:r>
            <a:r>
              <a:rPr lang="zh-TW" altLang="en-US"/>
              <a:t>，讓種子值變化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23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24AE0-1291-2988-E85A-1BDD4592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衍生問題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B50D20-C5B5-0F0B-85AC-E471C3B0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815"/>
            <a:ext cx="10515600" cy="4351338"/>
          </a:xfrm>
        </p:spPr>
        <p:txBody>
          <a:bodyPr/>
          <a:lstStyle/>
          <a:p>
            <a:r>
              <a:rPr lang="zh-TW" altLang="en-US" dirty="0"/>
              <a:t>我們預期同一種子所產生的隨機序列應該要是相同的，但如果有兩個執行緒同時操作一個隨機物件，對於兩個執行緒而言可能都會產生預期之外的影響。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序列被跳過 </a:t>
            </a:r>
            <a:r>
              <a:rPr lang="en-US" altLang="zh-TW" dirty="0"/>
              <a:t>(</a:t>
            </a:r>
            <a:r>
              <a:rPr lang="zh-TW" altLang="en-US" dirty="0"/>
              <a:t>因為 </a:t>
            </a:r>
            <a:r>
              <a:rPr lang="en-US" altLang="zh-TW" dirty="0"/>
              <a:t>random </a:t>
            </a:r>
            <a:r>
              <a:rPr lang="zh-TW" altLang="en-US" dirty="0"/>
              <a:t>物件同時也被其他緒操作，會導致隨機序列對當前執行緒來說像是被跳過一樣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55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10048-433C-E49C-F148-4A12AB1B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可能解決方式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86394-BF30-83E8-764E-037006EE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參考類型</a:t>
            </a:r>
            <a:r>
              <a:rPr lang="en-US" altLang="zh-TW" dirty="0"/>
              <a:t>(</a:t>
            </a:r>
            <a:r>
              <a:rPr lang="zh-TW" altLang="en-US" dirty="0"/>
              <a:t>如 </a:t>
            </a:r>
            <a:r>
              <a:rPr lang="en-US" altLang="zh-TW" dirty="0"/>
              <a:t>Object )</a:t>
            </a:r>
            <a:r>
              <a:rPr lang="zh-TW" altLang="en-US" dirty="0"/>
              <a:t>會有內建的同步塊。可以利用此同步塊進行 </a:t>
            </a:r>
            <a:r>
              <a:rPr lang="en-US" altLang="zh-TW" dirty="0"/>
              <a:t>lock </a:t>
            </a:r>
            <a:r>
              <a:rPr lang="zh-TW" altLang="en-US" dirty="0"/>
              <a:t>操作，確保當前物件不會同時被多緒操作。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針對每一個需要隨機序列的功能單獨宣告一個新的 </a:t>
            </a:r>
            <a:r>
              <a:rPr lang="en-US" altLang="zh-TW" dirty="0"/>
              <a:t>Random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3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B2D27-9FD6-0618-5FCE-98FA86CF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Lock  </a:t>
            </a:r>
            <a:r>
              <a:rPr lang="zh-TW" altLang="en-US" dirty="0"/>
              <a:t>機制 </a:t>
            </a:r>
            <a:r>
              <a:rPr lang="en-US" altLang="zh-TW" dirty="0"/>
              <a:t>(</a:t>
            </a:r>
            <a:r>
              <a:rPr lang="zh-TW" altLang="en-US" dirty="0"/>
              <a:t>基本型 </a:t>
            </a:r>
            <a:r>
              <a:rPr lang="en-US" altLang="zh-TW" dirty="0"/>
              <a:t>or </a:t>
            </a:r>
            <a:r>
              <a:rPr lang="zh-TW" altLang="en-US" dirty="0"/>
              <a:t>參考型</a:t>
            </a:r>
            <a:r>
              <a:rPr lang="en-US" altLang="zh-TW" dirty="0"/>
              <a:t>?)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BBAAB-FDB3-4D57-8FF6-267ACD29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394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每個物件被創建時，都會具有一個自己的 </a:t>
            </a:r>
            <a:r>
              <a:rPr lang="en-US" altLang="zh-TW" dirty="0"/>
              <a:t>sync block</a:t>
            </a:r>
            <a:r>
              <a:rPr lang="zh-TW" altLang="en-US" dirty="0"/>
              <a:t>，可以作為多緒執行的鎖使用。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當基本型變數被裝箱時，實際上會從</a:t>
            </a:r>
            <a:r>
              <a:rPr lang="en-US" altLang="zh-TW" dirty="0"/>
              <a:t>stack </a:t>
            </a:r>
            <a:r>
              <a:rPr lang="zh-TW" altLang="en-US" dirty="0"/>
              <a:t>區域被託管至 </a:t>
            </a:r>
            <a:r>
              <a:rPr lang="en-US" altLang="zh-TW" dirty="0"/>
              <a:t>heap </a:t>
            </a:r>
            <a:r>
              <a:rPr lang="zh-TW" altLang="en-US" dirty="0"/>
              <a:t>區，但問題是每一次都重新裝箱時，會指向新的記憶體，就等於創建一個新的鎖而失去意義。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Heap </a:t>
            </a:r>
            <a:r>
              <a:rPr lang="zh-TW" altLang="en-US" dirty="0"/>
              <a:t>區的內容有較長的生命週期，可以做為多緒 </a:t>
            </a:r>
            <a:r>
              <a:rPr lang="en-US" altLang="zh-TW" dirty="0"/>
              <a:t>lock </a:t>
            </a:r>
            <a:r>
              <a:rPr lang="zh-TW" altLang="en-US" dirty="0"/>
              <a:t>參考，而 </a:t>
            </a:r>
            <a:r>
              <a:rPr lang="en-US" altLang="zh-TW" dirty="0"/>
              <a:t>Stack </a:t>
            </a:r>
            <a:r>
              <a:rPr lang="zh-TW" altLang="en-US" dirty="0"/>
              <a:t>區動態程度較高，當前操作域使用完後就會被釋放，因此不適合拿來做多緒的 </a:t>
            </a:r>
            <a:r>
              <a:rPr lang="en-US" altLang="zh-TW" dirty="0"/>
              <a:t>lock </a:t>
            </a:r>
            <a:r>
              <a:rPr lang="zh-TW" altLang="en-US" dirty="0"/>
              <a:t>參考。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C# </a:t>
            </a:r>
            <a:r>
              <a:rPr lang="zh-TW" altLang="en-US" dirty="0"/>
              <a:t>語言層級上並不允許直接使用內存地址（如指針）進行同步操作，這是因為 </a:t>
            </a:r>
            <a:r>
              <a:rPr lang="en-US" altLang="zh-TW" dirty="0"/>
              <a:t>C# </a:t>
            </a:r>
            <a:r>
              <a:rPr lang="zh-TW" altLang="en-US" dirty="0"/>
              <a:t>的高層抽象設計目的是保證安全性和穩定性。</a:t>
            </a:r>
          </a:p>
        </p:txBody>
      </p:sp>
    </p:spTree>
    <p:extLst>
      <p:ext uri="{BB962C8B-B14F-4D97-AF65-F5344CB8AC3E}">
        <p14:creationId xmlns:p14="http://schemas.microsoft.com/office/powerpoint/2010/main" val="18853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316F1-D260-2E65-10BA-F7EBB832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多緒執行時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Stack and Heap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33EDD-888B-BA63-C4CF-CBF829A1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Heap </a:t>
            </a:r>
            <a:r>
              <a:rPr lang="zh-TW" altLang="en-US" dirty="0"/>
              <a:t>內的資訊可以被多執行緒共用，</a:t>
            </a:r>
            <a:r>
              <a:rPr lang="en-US" altLang="zh-TW" dirty="0"/>
              <a:t>Stack </a:t>
            </a:r>
            <a:r>
              <a:rPr lang="zh-TW" altLang="en-US" dirty="0"/>
              <a:t>則不行</a:t>
            </a:r>
            <a:r>
              <a:rPr lang="en-US" altLang="zh-TW" dirty="0"/>
              <a:t>(</a:t>
            </a:r>
            <a:r>
              <a:rPr lang="zh-TW" altLang="en-US" dirty="0"/>
              <a:t>只有當前執行緒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所以 </a:t>
            </a:r>
            <a:r>
              <a:rPr lang="en-US" altLang="zh-TW" dirty="0"/>
              <a:t>lock </a:t>
            </a:r>
            <a:r>
              <a:rPr lang="zh-TW" altLang="en-US" dirty="0"/>
              <a:t>只能用在參考型變數，其實基本型也可以用，可是對基本型進行 </a:t>
            </a:r>
            <a:r>
              <a:rPr lang="en-US" altLang="zh-TW" dirty="0"/>
              <a:t>lock </a:t>
            </a:r>
            <a:r>
              <a:rPr lang="zh-TW" altLang="en-US" dirty="0"/>
              <a:t>操作時仍然會先被裝箱成物件，也就失去 </a:t>
            </a:r>
            <a:r>
              <a:rPr lang="en-US" altLang="zh-TW" dirty="0"/>
              <a:t>Lock </a:t>
            </a:r>
            <a:r>
              <a:rPr lang="zh-TW" altLang="en-US" dirty="0"/>
              <a:t>的意義</a:t>
            </a:r>
            <a:r>
              <a:rPr lang="en-US" altLang="zh-TW" dirty="0"/>
              <a:t>(</a:t>
            </a:r>
            <a:r>
              <a:rPr lang="zh-TW" altLang="en-US" dirty="0"/>
              <a:t>每次進行 </a:t>
            </a:r>
            <a:r>
              <a:rPr lang="en-US" altLang="zh-TW" dirty="0"/>
              <a:t>lock </a:t>
            </a:r>
            <a:r>
              <a:rPr lang="zh-TW" altLang="en-US" dirty="0"/>
              <a:t>時其實操作的是不同物件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字串雖然是參考類型，但因為</a:t>
            </a:r>
            <a:r>
              <a:rPr lang="en-US" altLang="zh-TW" dirty="0"/>
              <a:t>String pool </a:t>
            </a:r>
            <a:r>
              <a:rPr lang="zh-TW" altLang="en-US" dirty="0"/>
              <a:t>等特殊機制，可能導致誤鎖其他區域程式碼的問題，所以最好還是使用 </a:t>
            </a:r>
            <a:r>
              <a:rPr lang="en-US" altLang="zh-TW" dirty="0"/>
              <a:t>object </a:t>
            </a:r>
            <a:r>
              <a:rPr lang="zh-TW" altLang="en-US" dirty="0"/>
              <a:t>類型作為唯一鎖。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81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462C4-AB47-0D0B-07E9-AF22F19C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53068-7A23-ED54-58D4-CC60E586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迴圈教學</a:t>
            </a:r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：檢討作業、從印星星題目，再次介紹函數與關注點分離實作菱形、介紹字串並同時帶出陣列</a:t>
            </a:r>
          </a:p>
          <a:p>
            <a:r>
              <a:rPr lang="zh-TW" altLang="en-US" dirty="0"/>
              <a:t>練習三位一撇輸出、字串回文</a:t>
            </a:r>
            <a:r>
              <a:rPr lang="en-US" altLang="zh-TW" dirty="0"/>
              <a:t>(</a:t>
            </a:r>
            <a:r>
              <a:rPr lang="zh-TW" altLang="en-US" dirty="0"/>
              <a:t>先給 </a:t>
            </a:r>
            <a:r>
              <a:rPr lang="en-US" altLang="zh-TW" dirty="0"/>
              <a:t>AOA, </a:t>
            </a:r>
            <a:r>
              <a:rPr lang="en-US" altLang="zh-TW" dirty="0" err="1"/>
              <a:t>BannaB</a:t>
            </a:r>
            <a:r>
              <a:rPr lang="zh-TW" altLang="en-US" dirty="0"/>
              <a:t>版本 隨後介紹 </a:t>
            </a:r>
            <a:r>
              <a:rPr lang="en-US" altLang="zh-TW" dirty="0"/>
              <a:t>A man, a plan, a canal: Panama </a:t>
            </a:r>
            <a:r>
              <a:rPr lang="zh-TW" altLang="en-US" dirty="0"/>
              <a:t>去除空白、符號、大小寫 </a:t>
            </a:r>
            <a:r>
              <a:rPr lang="en-US" altLang="zh-TW" dirty="0"/>
              <a:t>(</a:t>
            </a:r>
            <a:r>
              <a:rPr lang="zh-TW" altLang="en-US" dirty="0"/>
              <a:t>內功心法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作業：</a:t>
            </a:r>
            <a:r>
              <a:rPr lang="en-US" altLang="zh-TW" dirty="0" err="1"/>
              <a:t>TwoSum</a:t>
            </a:r>
            <a:r>
              <a:rPr lang="en-US" altLang="zh-TW" dirty="0"/>
              <a:t> </a:t>
            </a:r>
            <a:r>
              <a:rPr lang="zh-TW" altLang="en-US" dirty="0"/>
              <a:t>股票買賣時機 （埋伏筆，日後重構）</a:t>
            </a:r>
          </a:p>
        </p:txBody>
      </p:sp>
    </p:spTree>
    <p:extLst>
      <p:ext uri="{BB962C8B-B14F-4D97-AF65-F5344CB8AC3E}">
        <p14:creationId xmlns:p14="http://schemas.microsoft.com/office/powerpoint/2010/main" val="4079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637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0103</vt:lpstr>
      <vt:lpstr>Random 機制</vt:lpstr>
      <vt:lpstr>上次問題</vt:lpstr>
      <vt:lpstr>衍生問題</vt:lpstr>
      <vt:lpstr>可能解決方式</vt:lpstr>
      <vt:lpstr>Lock  機制 (基本型 or 參考型?)</vt:lpstr>
      <vt:lpstr>多緒執行時 : Stack and Heap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2</cp:revision>
  <dcterms:created xsi:type="dcterms:W3CDTF">2025-01-03T06:33:34Z</dcterms:created>
  <dcterms:modified xsi:type="dcterms:W3CDTF">2025-01-07T08:59:57Z</dcterms:modified>
</cp:coreProperties>
</file>