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ADF59-EA26-460E-8754-6AB2EE053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EBF6A-80D0-AEE5-273E-59360BF34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CDBD35-5A63-5F24-D119-71645EF9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5767D4-8D1A-F7A1-A307-1F67993F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CA715-C9FC-BCE2-692E-BB45C201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C2CC3-A1BC-169D-674D-942B3C44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F20CD5-B279-0084-095B-B6808F4E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8D8DB6-D363-1003-8471-0B27A37A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7D278-468A-A55D-F0B7-F3587FB2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FC06F-E8CD-B7E1-1D67-3684B765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6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9CB1B5-A9D6-CAD1-5CF0-CF2F25D8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83162-C55D-B977-9B00-318AA728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A4D42-9EF0-142D-6B5B-BD82A1C4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7F490-2CB6-675F-4A17-453FCAC0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FA6E3-16AA-ECE2-9DA6-C8B1E45C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9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F5CA7-946F-0423-A5FA-2E377215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69BF5-281E-B24A-C456-BB5F048E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CA0CF-18F2-8E74-96B1-DA5BEB93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8F270-FDC4-A7FA-CB49-5CDECA24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D6E52F-E8FD-EB4A-DE94-F87EF30C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9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3ECE8-E4F4-C530-BB25-E8E2CB28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7DFB1-2D89-CBEC-CCCB-2DD02511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DBBEFA-3E31-F67D-AFCF-E2CFB18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8808A-4DD6-12A7-A00C-593D0DA4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E2E41-F794-A0FE-C3CF-9BCB016E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F2D02-9FC6-E641-0D9C-1B7E57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C2E11-F571-2B78-C81A-4C8640469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FB7E93-9746-0F78-FCA8-A84BC0C45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E5175-AF61-04D7-6A4A-13143C82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8E08A6-4E0A-529B-5914-2C413E6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393D3-9277-F8DD-3671-C0E0465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1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76BDC-266D-6027-ABB7-C8C3900C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F74DF2-7F7B-F77B-F8A6-880D99DA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B143FC-3D21-0097-A262-01B35B44E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9F20A-1997-2A57-6CB4-E0CFBC847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86A7D6-E713-352A-7BB9-864EA362D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61140C-E007-F32D-FD22-D2622BA0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38C85D-BA54-8A46-145E-CF58FF82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7A19E4-9BB2-CC76-7D42-EF5F48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3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63464-2646-0C38-96E0-FC7ACF89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C571D8-9CE0-E1E5-748C-8EF1254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2CD9F3-EFAA-7FF2-9F81-8C3132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31EA34-5B26-B179-72AE-838E44B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4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C766A4-0763-333D-4C04-DC805701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6CC01D-AB96-8EBD-97B9-9193FFBB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4228D-80B4-F860-29DB-C2D8EB4F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8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14031-AC7F-ABE7-DC57-ECD55310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DAA50C-1C85-E44B-BF5B-2BDC4541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3D70CB-6075-ACF0-619B-71DAA07A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C7776-5F73-60EF-6885-DA032954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B0BBC-85C3-8B6D-6A70-4B307B95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5C9241-9D9D-E891-082B-74C64DB8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2FCD9-DC72-4F4F-D37B-ACB0921B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4697D9-B6C5-CB85-EA39-95EEA8E2E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13DE1D-1895-7A04-2A8F-4FD1D1600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D4415D-0B77-EEB5-1638-C33D1460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CBB9B1-6E25-533A-55FF-49ACCD1C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E54F2-E508-B2D0-8C01-8EB1ABB6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2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7952AA-A64C-F4F3-A3D8-497A26CD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CB856D-14E7-C556-5835-CE0EA95E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92486-591A-E2BB-884F-BD7A973D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A6FB5-55E2-45B7-BA3D-D9415229888A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C1F8D-226C-1FED-1ADB-72380720E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05827D-726E-1E6E-53CD-733C6A77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63EDA-3346-4AF0-A82F-26968AC4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BF%AB%E6%A8%82%E6%95%B8" TargetMode="External"/><Relationship Id="rId2" Type="http://schemas.openxmlformats.org/officeDocument/2006/relationships/hyperlink" Target="https://blog.csdn.net/weixin_44996090/article/details/1354383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F63EF-C308-592E-A588-7A2E76C5D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2C47C8-1100-B2CC-3939-14D2E5675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E79F7-5D1F-6F4E-1D79-470F1FA9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65422-016E-5B45-3E89-9B273B8A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 </a:t>
            </a:r>
            <a:r>
              <a:rPr lang="en-US" altLang="zh-TW" dirty="0"/>
              <a:t>VS </a:t>
            </a:r>
            <a:r>
              <a:rPr lang="zh-TW" altLang="en-US" dirty="0"/>
              <a:t>功能拆分</a:t>
            </a:r>
          </a:p>
        </p:txBody>
      </p:sp>
    </p:spTree>
    <p:extLst>
      <p:ext uri="{BB962C8B-B14F-4D97-AF65-F5344CB8AC3E}">
        <p14:creationId xmlns:p14="http://schemas.microsoft.com/office/powerpoint/2010/main" val="325221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DCD8E-E58D-64EB-0056-CA9AD3D3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C72A0-AD64-A31C-9FE8-E7C9200D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SOLID (</a:t>
            </a:r>
            <a:r>
              <a:rPr lang="zh-TW" altLang="en-US" dirty="0"/>
              <a:t>物件導向設計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Design pattern</a:t>
            </a:r>
          </a:p>
          <a:p>
            <a:r>
              <a:rPr lang="zh-TW" altLang="en-US" dirty="0"/>
              <a:t> 資料分片</a:t>
            </a:r>
            <a:endParaRPr lang="en-US" altLang="zh-TW" dirty="0"/>
          </a:p>
          <a:p>
            <a:r>
              <a:rPr lang="en-US" altLang="zh-TW" dirty="0"/>
              <a:t>Redis</a:t>
            </a:r>
          </a:p>
          <a:p>
            <a:r>
              <a:rPr lang="en-US" altLang="zh-TW" dirty="0"/>
              <a:t>MD5 Hash</a:t>
            </a:r>
          </a:p>
          <a:p>
            <a:r>
              <a:rPr lang="en-US" altLang="zh-TW" dirty="0"/>
              <a:t>LIST : </a:t>
            </a:r>
            <a:r>
              <a:rPr lang="en-US" altLang="zh-TW" dirty="0">
                <a:hlinkClick r:id="rId2"/>
              </a:rPr>
              <a:t>https://blog.csdn.net/weixin_44996090/article/details/135438369</a:t>
            </a:r>
            <a:endParaRPr lang="en-US" altLang="zh-TW" dirty="0"/>
          </a:p>
          <a:p>
            <a:r>
              <a:rPr lang="zh-TW" altLang="en-US" dirty="0"/>
              <a:t>快樂數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https://zh.wikipedia.org/zh-tw/%E5%BF%AB%E6%A8%82%E6%95%B8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不用字串</a:t>
            </a:r>
            <a:r>
              <a:rPr lang="en-US" altLang="zh-TW" dirty="0"/>
              <a:t>&amp;</a:t>
            </a:r>
            <a:r>
              <a:rPr lang="zh-TW" altLang="en-US"/>
              <a:t>用字串兩</a:t>
            </a:r>
            <a:r>
              <a:rPr lang="zh-TW" altLang="en-US" dirty="0"/>
              <a:t>種方式實作</a:t>
            </a:r>
          </a:p>
        </p:txBody>
      </p:sp>
    </p:spTree>
    <p:extLst>
      <p:ext uri="{BB962C8B-B14F-4D97-AF65-F5344CB8AC3E}">
        <p14:creationId xmlns:p14="http://schemas.microsoft.com/office/powerpoint/2010/main" val="27712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43E12-19F9-1845-88F1-1759FDA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A2B20-8345-9C80-0BFB-4BC9DDD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回文作業 </a:t>
            </a:r>
            <a:r>
              <a:rPr lang="en-US" altLang="zh-TW" dirty="0"/>
              <a:t>: </a:t>
            </a:r>
            <a:r>
              <a:rPr lang="zh-TW" altLang="en-US" dirty="0"/>
              <a:t>把功能、步驟分離。</a:t>
            </a:r>
          </a:p>
        </p:txBody>
      </p:sp>
    </p:spTree>
    <p:extLst>
      <p:ext uri="{BB962C8B-B14F-4D97-AF65-F5344CB8AC3E}">
        <p14:creationId xmlns:p14="http://schemas.microsoft.com/office/powerpoint/2010/main" val="247190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84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3</cp:revision>
  <dcterms:created xsi:type="dcterms:W3CDTF">2025-01-10T05:41:47Z</dcterms:created>
  <dcterms:modified xsi:type="dcterms:W3CDTF">2025-01-10T07:05:33Z</dcterms:modified>
</cp:coreProperties>
</file>