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4686A-8A97-4761-0EEB-9A71AF86F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13CFC-AD07-8ABF-0B85-D469261FF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15BDF-B972-236A-E4A3-0347DE8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34DDB-D61B-EF62-0CA0-D6EC37B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66925-9C7D-B3CC-C0E2-6F056CB6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E1FD1-62F6-B38D-90B6-53E7B46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BA7FD-97C5-0148-0294-79707D44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1C693-7A16-559A-835B-706530C5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543E9-62F1-CCB4-0498-FF3E93DD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412F0E-DA97-9337-A33E-7F3D8DC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99971B-81C5-6AE1-013C-C8C43FD93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3A85D9-B1B5-4516-5B7A-B11E2ACB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0813B-FB0F-A01B-B481-5DB31BE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013ED-0A2F-F84E-2ADA-4402E998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CF843-EA63-581F-0390-8681CB5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5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21710-08E0-2638-55C4-22FEEAA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9EA2E-C97D-63CC-3889-547ACF67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F5A87-9E5D-E91B-25B6-795A9409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E2043-4729-E7F6-FE87-5D0939C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AB5C-458E-C57F-D354-625AED9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7EE05-A01E-84D4-09A2-FACEF49C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E8C68-318B-A256-489D-B82F79EA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9B0AB-9CCA-5F9A-546A-75BB4C74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C1C10-6566-AF84-1F8A-5E50E723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5A114-E418-FFAB-9C68-26A556A7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657E6-5471-BE1B-0BBD-DC6A89E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B720E-F912-81D9-C46A-899BE390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89576D-AA00-4E95-1D4A-CF03A45E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082A5-8DF6-2795-13EA-5AB78E68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442868-47BF-BA73-A2F0-780A83F4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928A1-AEFC-2F87-086F-113D78EF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3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44D7-8000-3BFD-1622-71B7D46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CDEB-EA73-EC35-2CA4-1C07C303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8D429B-5993-4EB8-F171-D1B33FD1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7D558F-DB9E-6309-A7B4-8ABA8FC1D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43890-CC54-E6A1-4C74-984B7DBC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E14056-C340-0046-C4AB-AA2F2580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220292-AF1F-CE7D-94F2-BCDB5C4B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001246-3F1D-A987-8CD1-2850ECAB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EBACA-B396-601B-1CD4-B9663510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D4105-4463-8B7F-C00B-0D4A547B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4C46F3-E4EF-B8BD-EDFE-C365CFB1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5BCD60-69FE-A4D5-B9A2-4BF9754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84ECF4-3D5C-7C21-D775-3967BFE5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66B08F-9CE2-0B66-BA26-5246E998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263BE7-97C1-3511-FD29-2121060A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E8CD2-FBCB-42C7-EBE6-494BF0B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085C4-E876-5064-458B-A3264F5E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49E682-5DAF-DBF0-872F-21E176CF2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0A864F-F285-85C8-8F03-103846CE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7C6AC6-241B-84C3-F081-0B187C6E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996E6A-ADE4-F270-268C-F6DF2C15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54D0B-45DA-829E-C2C5-24054E55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9FA850-B672-194B-E7ED-ECB0FE75A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98A70A-1F8F-886E-3FAB-8C70DC54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B08C13-057B-D6A9-44F1-A10ECAC2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21BE15-37E5-35B3-722E-86F80AA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0FC75-513F-7F76-9570-A69559C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71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9ADA69-02C2-BE2B-1521-A06E725E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0F8C79-F9E7-9FC9-E85B-9A4A97AB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E1A45D-5BCB-4E10-10F7-1BEA6D315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94AF2-059C-4340-8018-3730089197F1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78590-D72A-2DBA-3C46-620C2F6B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81051-D737-F94A-FB1F-45F0ABB6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A8B23-27E6-4E4D-99B1-C287C7F5B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6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4FC78-E2AB-03D9-ADE5-3161C457F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12.31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C2473B-149A-1B05-38E7-4015246C1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5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A88C9-5F3C-4A2B-F3EB-D81145E0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</a:t>
            </a:r>
            <a:r>
              <a:rPr lang="zh-TW" altLang="en-US" dirty="0"/>
              <a:t>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2A06D-DC86-CD47-6BE1-96A05C20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call stack exception</a:t>
            </a:r>
          </a:p>
          <a:p>
            <a:r>
              <a:rPr lang="zh-TW" altLang="en-US" dirty="0"/>
              <a:t>記錄程式死掉的當下 </a:t>
            </a:r>
            <a:r>
              <a:rPr lang="en-US" altLang="zh-TW" dirty="0"/>
              <a:t>stack </a:t>
            </a:r>
            <a:r>
              <a:rPr lang="zh-TW" altLang="en-US" dirty="0"/>
              <a:t>中仍在等待回應的 </a:t>
            </a:r>
            <a:r>
              <a:rPr lang="en-US" altLang="zh-TW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8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D5ABB-E159-18B2-E87A-08131B59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2258-A0A1-3EF7-43FB-3B43DDDD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 </a:t>
            </a:r>
            <a:r>
              <a:rPr lang="zh-TW" altLang="en-US" dirty="0"/>
              <a:t>到底要不要初始化</a:t>
            </a:r>
            <a:r>
              <a:rPr lang="en-US" altLang="zh-TW" dirty="0"/>
              <a:t>? =&gt;</a:t>
            </a:r>
            <a:r>
              <a:rPr lang="zh-TW" altLang="en-US" dirty="0"/>
              <a:t> 若不初始化它會是 </a:t>
            </a:r>
            <a:r>
              <a:rPr lang="en-US" altLang="zh-TW" dirty="0"/>
              <a:t>default value</a:t>
            </a:r>
          </a:p>
          <a:p>
            <a:r>
              <a:rPr lang="en-US" altLang="zh-TW" dirty="0"/>
              <a:t>Struct </a:t>
            </a:r>
            <a:r>
              <a:rPr lang="zh-TW" altLang="en-US" dirty="0"/>
              <a:t>只有欄位沒有方法 </a:t>
            </a:r>
            <a:r>
              <a:rPr lang="en-US" altLang="zh-TW" dirty="0"/>
              <a:t>=&gt;</a:t>
            </a:r>
            <a:r>
              <a:rPr lang="zh-TW" altLang="en-US" dirty="0"/>
              <a:t>不能寫 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zh-TW" altLang="en-US" dirty="0"/>
              <a:t>只會用來定義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model(</a:t>
            </a:r>
            <a:r>
              <a:rPr lang="zh-TW" altLang="en-US" dirty="0"/>
              <a:t>資料必須一組一起出現才有意義的狀況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譬如學號、姓名必須互相對應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以往還未效能過剩，節省記憶體用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現在幾乎完全用不到 </a:t>
            </a:r>
            <a:r>
              <a:rPr lang="en-US" altLang="zh-TW" dirty="0"/>
              <a:t>struct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9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1430E-91F9-E729-5618-3008EFD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裝箱與拆箱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F8FEA-E24B-D7C0-8BF6-43A86866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3838" cy="4351338"/>
          </a:xfrm>
        </p:spPr>
        <p:txBody>
          <a:bodyPr/>
          <a:lstStyle/>
          <a:p>
            <a:r>
              <a:rPr lang="zh-TW" altLang="en-US" dirty="0"/>
              <a:t>繼承時才發生</a:t>
            </a:r>
            <a:endParaRPr lang="en-US" altLang="zh-TW" dirty="0"/>
          </a:p>
          <a:p>
            <a:r>
              <a:rPr lang="zh-TW" altLang="en-US" dirty="0"/>
              <a:t>裝箱 </a:t>
            </a:r>
            <a:r>
              <a:rPr lang="en-US" altLang="zh-TW" dirty="0"/>
              <a:t>:</a:t>
            </a:r>
            <a:r>
              <a:rPr lang="zh-TW" altLang="en-US" dirty="0"/>
              <a:t> 小類型放入大類型 例如  </a:t>
            </a:r>
            <a:r>
              <a:rPr lang="en-US" altLang="zh-TW" dirty="0"/>
              <a:t>string </a:t>
            </a:r>
            <a:r>
              <a:rPr lang="zh-TW" altLang="en-US" dirty="0"/>
              <a:t>放入 </a:t>
            </a:r>
            <a:r>
              <a:rPr lang="en-US" altLang="zh-TW" dirty="0"/>
              <a:t>object(</a:t>
            </a:r>
            <a:r>
              <a:rPr lang="zh-TW" altLang="en-US" dirty="0"/>
              <a:t>可放所有東西，實際上為 </a:t>
            </a:r>
            <a:r>
              <a:rPr lang="en-US" altLang="zh-TW" dirty="0"/>
              <a:t>int)</a:t>
            </a:r>
          </a:p>
          <a:p>
            <a:r>
              <a:rPr lang="zh-TW" altLang="en-US" dirty="0"/>
              <a:t>物件操作原則上只改父類別，為了能使用父類別內的功能需要進行裝拆箱</a:t>
            </a:r>
            <a:endParaRPr lang="en-US" altLang="zh-TW" dirty="0"/>
          </a:p>
          <a:p>
            <a:r>
              <a:rPr lang="zh-TW" altLang="en-US" dirty="0"/>
              <a:t>裝箱時是甚麼，拆箱時也就要是甚麼</a:t>
            </a:r>
            <a:endParaRPr lang="en-US" altLang="zh-TW" dirty="0"/>
          </a:p>
          <a:p>
            <a:r>
              <a:rPr lang="zh-TW" altLang="en-US" dirty="0"/>
              <a:t>那為什麼還需要裝拆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=&gt; </a:t>
            </a:r>
            <a:r>
              <a:rPr lang="zh-TW" altLang="en-US" dirty="0"/>
              <a:t>涉及底層 </a:t>
            </a:r>
            <a:r>
              <a:rPr lang="en-US" altLang="zh-TW" dirty="0"/>
              <a:t>lib</a:t>
            </a:r>
            <a:r>
              <a:rPr lang="zh-TW" altLang="en-US" dirty="0"/>
              <a:t>，保留彈性、</a:t>
            </a:r>
            <a:r>
              <a:rPr lang="en-US" altLang="zh-TW" dirty="0"/>
              <a:t>reuse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2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A95BD-DEAA-3C8A-940A-3662432F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Managed 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9B97B-7BA7-75A3-C02D-EF17FAF4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內建會幫你監視是否會有溢位、記憶體過度使用等等保護</a:t>
            </a:r>
          </a:p>
        </p:txBody>
      </p:sp>
    </p:spTree>
    <p:extLst>
      <p:ext uri="{BB962C8B-B14F-4D97-AF65-F5344CB8AC3E}">
        <p14:creationId xmlns:p14="http://schemas.microsoft.com/office/powerpoint/2010/main" val="20342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AE45C-A370-3F8C-4A30-5ADEFAA3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94F16-4CA6-90BF-DA15-ACDBE03B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廣義來說沒有全域變數 所有變數都有生命週期，</a:t>
            </a:r>
            <a:endParaRPr lang="en-US" altLang="zh-TW" dirty="0"/>
          </a:p>
          <a:p>
            <a:r>
              <a:rPr lang="zh-TW" altLang="en-US" dirty="0"/>
              <a:t>接近的是 </a:t>
            </a:r>
            <a:r>
              <a:rPr lang="en-US" altLang="zh-TW" dirty="0"/>
              <a:t>static</a:t>
            </a:r>
            <a:r>
              <a:rPr lang="zh-TW" altLang="en-US" dirty="0"/>
              <a:t> 但還是得要靠 </a:t>
            </a:r>
            <a:r>
              <a:rPr lang="en-US" altLang="zh-TW" dirty="0"/>
              <a:t>class </a:t>
            </a:r>
            <a:r>
              <a:rPr lang="zh-TW" altLang="en-US" dirty="0"/>
              <a:t>去操作</a:t>
            </a:r>
          </a:p>
        </p:txBody>
      </p:sp>
    </p:spTree>
    <p:extLst>
      <p:ext uri="{BB962C8B-B14F-4D97-AF65-F5344CB8AC3E}">
        <p14:creationId xmlns:p14="http://schemas.microsoft.com/office/powerpoint/2010/main" val="8617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36CB7-3490-ECA7-155D-251DB18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9B1DA-AD73-01C2-1A12-B179243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 out in </a:t>
            </a:r>
            <a:r>
              <a:rPr lang="zh-TW" altLang="en-US" dirty="0"/>
              <a:t>三兄弟</a:t>
            </a:r>
            <a:endParaRPr lang="en-US" altLang="zh-TW" dirty="0"/>
          </a:p>
          <a:p>
            <a:r>
              <a:rPr lang="zh-TW" altLang="en-US" dirty="0"/>
              <a:t>字串池 </a:t>
            </a:r>
            <a:r>
              <a:rPr lang="en-US" altLang="zh-TW" dirty="0"/>
              <a:t>string pool </a:t>
            </a:r>
            <a:r>
              <a:rPr lang="zh-TW" altLang="en-US" dirty="0"/>
              <a:t>為什麼 </a:t>
            </a:r>
            <a:r>
              <a:rPr lang="en-US" altLang="zh-TW" dirty="0"/>
              <a:t>string </a:t>
            </a:r>
            <a:r>
              <a:rPr lang="zh-TW" altLang="en-US" dirty="0"/>
              <a:t>是不存在的類型</a:t>
            </a:r>
            <a:r>
              <a:rPr lang="en-US" altLang="zh-TW" dirty="0"/>
              <a:t>(equals 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1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F0AA0-3781-C351-1A44-D78D2301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leakage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889DD-1EBA-72D5-D202-C1E7F17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比如有註冊一個 </a:t>
            </a:r>
            <a:r>
              <a:rPr lang="en-US" altLang="zh-TW" dirty="0"/>
              <a:t>monitor</a:t>
            </a:r>
            <a:r>
              <a:rPr lang="zh-TW" altLang="en-US" dirty="0"/>
              <a:t>來監視 </a:t>
            </a:r>
            <a:r>
              <a:rPr lang="en-US" altLang="zh-TW" dirty="0"/>
              <a:t>function </a:t>
            </a:r>
            <a:r>
              <a:rPr lang="zh-TW" altLang="en-US" dirty="0"/>
              <a:t>但沒有註銷，一直開監聽者就越來越多，最後記憶體爆掉。</a:t>
            </a:r>
          </a:p>
        </p:txBody>
      </p:sp>
    </p:spTree>
    <p:extLst>
      <p:ext uri="{BB962C8B-B14F-4D97-AF65-F5344CB8AC3E}">
        <p14:creationId xmlns:p14="http://schemas.microsoft.com/office/powerpoint/2010/main" val="374648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514C2-9CA9-E37D-11E4-6CEC481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中 </a:t>
            </a:r>
            <a:r>
              <a:rPr lang="en-US" altLang="zh-TW" dirty="0"/>
              <a:t>Heap </a:t>
            </a:r>
            <a:r>
              <a:rPr lang="zh-TW" altLang="en-US" dirty="0"/>
              <a:t>與 </a:t>
            </a:r>
            <a:r>
              <a:rPr lang="en-US" altLang="zh-TW" dirty="0"/>
              <a:t>Stack </a:t>
            </a:r>
            <a:r>
              <a:rPr lang="zh-TW" altLang="en-US" dirty="0"/>
              <a:t>的分別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2B385-E2AF-AC8B-15B6-F0D33457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宣告的基本型變數全部儲存於 </a:t>
            </a:r>
            <a:r>
              <a:rPr lang="en-US" altLang="zh-TW" dirty="0"/>
              <a:t>stack</a:t>
            </a:r>
          </a:p>
          <a:p>
            <a:r>
              <a:rPr lang="zh-TW" altLang="en-US" dirty="0"/>
              <a:t>宣告的 </a:t>
            </a:r>
            <a:r>
              <a:rPr lang="en-US" altLang="zh-TW" dirty="0"/>
              <a:t>class </a:t>
            </a:r>
            <a:r>
              <a:rPr lang="zh-TW" altLang="en-US" dirty="0"/>
              <a:t>會把開頭 </a:t>
            </a:r>
            <a:r>
              <a:rPr lang="en-US" altLang="zh-TW" dirty="0"/>
              <a:t>address </a:t>
            </a:r>
            <a:r>
              <a:rPr lang="zh-TW" altLang="en-US" dirty="0"/>
              <a:t>存在 </a:t>
            </a:r>
            <a:r>
              <a:rPr lang="en-US" altLang="zh-TW" dirty="0"/>
              <a:t>stack</a:t>
            </a:r>
            <a:r>
              <a:rPr lang="zh-TW" altLang="en-US" dirty="0"/>
              <a:t>，內容存在 </a:t>
            </a:r>
            <a:r>
              <a:rPr lang="en-US" altLang="zh-TW" dirty="0"/>
              <a:t>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9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4809-83BC-61AE-924F-871449B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 and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52741-FAF5-2C70-AAE9-4C363F6E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任何賦值的操作都是複製貼上</a:t>
            </a:r>
            <a:r>
              <a:rPr lang="en-US" altLang="zh-TW" dirty="0"/>
              <a:t>(</a:t>
            </a:r>
            <a:r>
              <a:rPr lang="zh-TW" altLang="en-US" dirty="0"/>
              <a:t>複製 </a:t>
            </a:r>
            <a:r>
              <a:rPr lang="en-US" altLang="zh-TW" dirty="0"/>
              <a:t>value)</a:t>
            </a:r>
          </a:p>
          <a:p>
            <a:r>
              <a:rPr lang="en-US" altLang="zh-TW" dirty="0"/>
              <a:t>Class </a:t>
            </a:r>
            <a:r>
              <a:rPr lang="zh-TW" altLang="en-US" dirty="0"/>
              <a:t>操作為 </a:t>
            </a:r>
            <a:r>
              <a:rPr lang="en-US" altLang="zh-TW" dirty="0"/>
              <a:t>reference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6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312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12.31</vt:lpstr>
      <vt:lpstr>PowerPoint 簡報</vt:lpstr>
      <vt:lpstr>裝箱與拆箱</vt:lpstr>
      <vt:lpstr>Managed 程式碼</vt:lpstr>
      <vt:lpstr>PowerPoint 簡報</vt:lpstr>
      <vt:lpstr>PowerPoint 簡報</vt:lpstr>
      <vt:lpstr>Memory leakage 範例</vt:lpstr>
      <vt:lpstr>C# 中 Heap 與 Stack 的分別</vt:lpstr>
      <vt:lpstr>Call by Value and function</vt:lpstr>
      <vt:lpstr>Stack 的應用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3</cp:revision>
  <dcterms:created xsi:type="dcterms:W3CDTF">2024-12-31T09:11:09Z</dcterms:created>
  <dcterms:modified xsi:type="dcterms:W3CDTF">2024-12-31T11:38:05Z</dcterms:modified>
</cp:coreProperties>
</file>