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5" r:id="rId4"/>
    <p:sldId id="257" r:id="rId5"/>
    <p:sldId id="258" r:id="rId6"/>
    <p:sldId id="269" r:id="rId7"/>
    <p:sldId id="270" r:id="rId8"/>
    <p:sldId id="268" r:id="rId9"/>
    <p:sldId id="267" r:id="rId10"/>
    <p:sldId id="264" r:id="rId11"/>
    <p:sldId id="271" r:id="rId12"/>
    <p:sldId id="272" r:id="rId13"/>
    <p:sldId id="273" r:id="rId1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16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115D52-D381-D4C4-A776-3936B571E6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F149AC7-73FA-FB29-8AF8-E954CBC601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534D270-1959-FD28-D2F8-3DC0751C3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FD06E-C80A-4C7B-90CD-00754D540FB7}" type="datetimeFigureOut">
              <a:rPr lang="zh-TW" altLang="en-US" smtClean="0"/>
              <a:t>2025/1/20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4C806C1-A3D9-27AE-E791-E36641451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10BF67A-F352-6AC0-CD79-94F7A3060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7B195-48CA-4979-9715-CCE0795D1C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6314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9FEECE-6040-3DDA-FBA3-83A320528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F9AC411-D3D5-AF41-EB5E-73586DEAF8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B6BF635-AAA9-8853-5001-74C6B3353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FD06E-C80A-4C7B-90CD-00754D540FB7}" type="datetimeFigureOut">
              <a:rPr lang="zh-TW" altLang="en-US" smtClean="0"/>
              <a:t>2025/1/20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C3A407D-0FE2-3A80-4D1F-67A893A6D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A197E5E-D7ED-3A52-2331-7B0AE3366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7B195-48CA-4979-9715-CCE0795D1C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8704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5E7F42A8-CB03-8938-2AC4-9812933BC9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DD5886B-236F-3268-7F01-985A5D9481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B49E404-5236-EFD5-1D9B-708F836BC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FD06E-C80A-4C7B-90CD-00754D540FB7}" type="datetimeFigureOut">
              <a:rPr lang="zh-TW" altLang="en-US" smtClean="0"/>
              <a:t>2025/1/20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266B46E-1624-2719-F696-126543289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687B1D2-F102-2682-ACEE-36D805627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7B195-48CA-4979-9715-CCE0795D1C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4079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EEBB0D-DF82-04A9-2D55-DF3D68B20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73AC53B-27B9-E275-5561-8221EC7648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4002278-E642-02AF-C57B-248B87712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FD06E-C80A-4C7B-90CD-00754D540FB7}" type="datetimeFigureOut">
              <a:rPr lang="zh-TW" altLang="en-US" smtClean="0"/>
              <a:t>2025/1/20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67585C2-159F-1871-FF41-C9BD3100A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C101710-F639-5CE3-8EEF-C1632EB01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7B195-48CA-4979-9715-CCE0795D1C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643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B6DD06-8A17-1F1C-02AB-420CBDD39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70A5E02-81B0-FB4A-4E89-F85BA2C134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9AB8876-0D25-9938-E948-7F1ACDC78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FD06E-C80A-4C7B-90CD-00754D540FB7}" type="datetimeFigureOut">
              <a:rPr lang="zh-TW" altLang="en-US" smtClean="0"/>
              <a:t>2025/1/20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4F620D4-DAF5-88D8-CD09-8C601A144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08D5ECD-26B8-D915-7973-44B1922FD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7B195-48CA-4979-9715-CCE0795D1C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2187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773FCB8-05DC-3567-AC87-D3000AE16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0D5874E-17BD-30F2-CBF8-8160A17869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8F571BE-4D1A-D579-74A4-6DDB97D44E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399BB5A-1045-B107-290F-3AD10B825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FD06E-C80A-4C7B-90CD-00754D540FB7}" type="datetimeFigureOut">
              <a:rPr lang="zh-TW" altLang="en-US" smtClean="0"/>
              <a:t>2025/1/20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C759474-6652-6A53-1A71-204B229DA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2BCE22F-6EBC-A916-3B71-487C3D23C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7B195-48CA-4979-9715-CCE0795D1C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9698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D225BD-F40A-B4A3-9347-D9AFE980F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F29988D-6DAE-449B-FADE-EBF5D30703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6064620-866B-5CE6-3D3E-C338C8F936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325FF00A-5549-092B-368B-230CC91CE7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84ED23A-0ED0-4240-52F9-6B18751CC8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03044F51-6E27-57AB-F08D-B8F493496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FD06E-C80A-4C7B-90CD-00754D540FB7}" type="datetimeFigureOut">
              <a:rPr lang="zh-TW" altLang="en-US" smtClean="0"/>
              <a:t>2025/1/20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4EF0112-B49E-5ABD-3BE7-D4C5EFA5B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64B401FF-D7D2-DF9F-11F1-03D73F904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7B195-48CA-4979-9715-CCE0795D1C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9968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E9D465-83D1-4C6C-6432-F50001F83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2B9ABBD-BCA4-FABE-103A-54D2E705B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FD06E-C80A-4C7B-90CD-00754D540FB7}" type="datetimeFigureOut">
              <a:rPr lang="zh-TW" altLang="en-US" smtClean="0"/>
              <a:t>2025/1/20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A97D332-B933-F32A-4E7B-D12486EED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9E61BDD-A367-9B89-1D90-1A01404A9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7B195-48CA-4979-9715-CCE0795D1C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092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16608B6-BB03-8487-756D-EECC1B854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FD06E-C80A-4C7B-90CD-00754D540FB7}" type="datetimeFigureOut">
              <a:rPr lang="zh-TW" altLang="en-US" smtClean="0"/>
              <a:t>2025/1/20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12E44386-9300-4CA0-70BE-8366D9025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21E30F2-5B77-35D7-C755-4463575A3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7B195-48CA-4979-9715-CCE0795D1C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1981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CF8689-508D-5246-D6F4-F921F2AD6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1427466-C30D-0622-8322-291F289D9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0965A31-C463-B432-5419-ED5A665BF2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D1180A2-594E-B181-14D6-EB532F767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FD06E-C80A-4C7B-90CD-00754D540FB7}" type="datetimeFigureOut">
              <a:rPr lang="zh-TW" altLang="en-US" smtClean="0"/>
              <a:t>2025/1/20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25DFCD7-BD73-E9DC-EAB4-6CDE48F6B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0CFD7F3-D92F-F7FF-DB77-CEFA49B1E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7B195-48CA-4979-9715-CCE0795D1C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6155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5F2416-554C-C304-D12C-6F95089C4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2F29A63-1FDE-A624-3C01-8B38CADD28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5178573-F868-EC89-EEAE-F5446A5D2D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9180739-D1F9-C482-B947-3AED0CC8C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FD06E-C80A-4C7B-90CD-00754D540FB7}" type="datetimeFigureOut">
              <a:rPr lang="zh-TW" altLang="en-US" smtClean="0"/>
              <a:t>2025/1/20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F311711-9F11-5FB9-A9C8-8B515BE67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1BE98C3-A2E5-BDC7-CAE1-EAE63795E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7B195-48CA-4979-9715-CCE0795D1C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0632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F6FEF406-334D-D2AC-FA92-582A4AEA7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FFF4FF0-6410-1FB0-B06C-412D933307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7EEA270-8FF8-0E29-3B1B-35E82C46E4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04FD06E-C80A-4C7B-90CD-00754D540FB7}" type="datetimeFigureOut">
              <a:rPr lang="zh-TW" altLang="en-US" smtClean="0"/>
              <a:t>2025/1/20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3F237CF-4162-C5C8-AD83-725B8552FA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C82CFDB-6579-D934-1561-6D3077979B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467B195-48CA-4979-9715-CCE0795D1C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0323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zh.wikipedia.org/zh-tw/%E5%BF%AB%E6%A8%82%E6%95%B8" TargetMode="External"/><Relationship Id="rId2" Type="http://schemas.openxmlformats.org/officeDocument/2006/relationships/hyperlink" Target="https://blog.csdn.net/weixin_44996090/article/details/135438369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68E3A2-CE67-E859-0B42-D679882DAE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0119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BDD2B2D-C104-FAF4-90ED-B086C38887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11362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522FA2C-3360-5BCC-3E0D-55088A92D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Roadmap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FC2C1A7-2905-731D-9323-106718F3C4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我在哪裡</a:t>
            </a:r>
            <a:r>
              <a:rPr lang="en-US" altLang="zh-TW" dirty="0"/>
              <a:t>?</a:t>
            </a:r>
          </a:p>
          <a:p>
            <a:r>
              <a:rPr lang="zh-TW" altLang="en-US" dirty="0"/>
              <a:t>接下來還有哪些東西</a:t>
            </a:r>
            <a:r>
              <a:rPr lang="en-US" altLang="zh-TW" dirty="0"/>
              <a:t>?</a:t>
            </a:r>
          </a:p>
          <a:p>
            <a:pPr marL="0" indent="0">
              <a:buNone/>
            </a:pPr>
            <a:r>
              <a:rPr lang="en-US" altLang="zh-TW" dirty="0"/>
              <a:t>1.</a:t>
            </a:r>
            <a:r>
              <a:rPr lang="zh-TW" altLang="en-US" dirty="0"/>
              <a:t>接觸不同</a:t>
            </a:r>
            <a:r>
              <a:rPr lang="en-US" altLang="zh-TW" dirty="0"/>
              <a:t>CS</a:t>
            </a:r>
            <a:r>
              <a:rPr lang="zh-TW" altLang="en-US" dirty="0"/>
              <a:t>領域的東西，瞭解本科生學過的內容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演算法、資料結構、功能拆分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2.</a:t>
            </a:r>
            <a:r>
              <a:rPr lang="zh-TW" altLang="en-US" dirty="0"/>
              <a:t>套用到物件導向 做 </a:t>
            </a:r>
            <a:r>
              <a:rPr lang="en-US" altLang="zh-TW" dirty="0"/>
              <a:t>App </a:t>
            </a:r>
            <a:r>
              <a:rPr lang="zh-TW" altLang="en-US" dirty="0"/>
              <a:t>的應用開發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1.5~2Years.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81426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E112FF-FAB8-AFB1-7A4E-124C456F4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AF37C6D-1F91-5B90-5139-6057C7D13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功能可以單獨加入、拆分</a:t>
            </a:r>
            <a:endParaRPr lang="en-US" altLang="zh-TW" dirty="0"/>
          </a:p>
          <a:p>
            <a:r>
              <a:rPr lang="zh-TW" altLang="en-US" dirty="0"/>
              <a:t>商業邏輯與功能可拆分</a:t>
            </a:r>
          </a:p>
        </p:txBody>
      </p:sp>
    </p:spTree>
    <p:extLst>
      <p:ext uri="{BB962C8B-B14F-4D97-AF65-F5344CB8AC3E}">
        <p14:creationId xmlns:p14="http://schemas.microsoft.com/office/powerpoint/2010/main" val="34430374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7BEECD-85ED-FEE1-786E-2DC90E1CB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91B8870-4CBA-F285-071A-854191869D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寫出類似 </a:t>
            </a:r>
            <a:r>
              <a:rPr lang="en-US" altLang="zh-TW" dirty="0" err="1"/>
              <a:t>Funidays</a:t>
            </a:r>
            <a:r>
              <a:rPr lang="en-US" altLang="zh-TW" dirty="0"/>
              <a:t> </a:t>
            </a:r>
            <a:r>
              <a:rPr lang="zh-TW" altLang="en-US" dirty="0"/>
              <a:t>的軟體</a:t>
            </a:r>
          </a:p>
        </p:txBody>
      </p:sp>
    </p:spTree>
    <p:extLst>
      <p:ext uri="{BB962C8B-B14F-4D97-AF65-F5344CB8AC3E}">
        <p14:creationId xmlns:p14="http://schemas.microsoft.com/office/powerpoint/2010/main" val="5893792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DDD0C9-53F6-287F-0354-A49CFC2FE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作業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181E7B2-762D-2C3F-49EC-70127000EB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陣列教學</a:t>
            </a:r>
            <a:r>
              <a:rPr lang="en-US" altLang="zh-TW" dirty="0"/>
              <a:t>(</a:t>
            </a:r>
            <a:r>
              <a:rPr lang="zh-TW" altLang="en-US" dirty="0"/>
              <a:t>三</a:t>
            </a:r>
            <a:r>
              <a:rPr lang="en-US" altLang="zh-TW" dirty="0"/>
              <a:t>)</a:t>
            </a:r>
            <a:r>
              <a:rPr lang="zh-TW" altLang="en-US" dirty="0"/>
              <a:t>：也可以是作業應用，兩個字串是否由相同字母組成：</a:t>
            </a:r>
            <a:r>
              <a:rPr lang="en-US" altLang="zh-TW" dirty="0"/>
              <a:t>Valid Anagram</a:t>
            </a:r>
          </a:p>
          <a:p>
            <a:r>
              <a:rPr lang="zh-TW" altLang="en-US" dirty="0"/>
              <a:t>字串群組</a:t>
            </a:r>
            <a:r>
              <a:rPr lang="en-US" altLang="zh-TW" dirty="0"/>
              <a:t>-</a:t>
            </a:r>
            <a:r>
              <a:rPr lang="en-US" altLang="zh-TW" dirty="0" err="1"/>
              <a:t>Medium:Group</a:t>
            </a:r>
            <a:r>
              <a:rPr lang="en-US" altLang="zh-TW" dirty="0"/>
              <a:t> Anagrams (</a:t>
            </a:r>
            <a:r>
              <a:rPr lang="zh-TW" altLang="en-US" dirty="0"/>
              <a:t>延續上一題，內功心法組合</a:t>
            </a:r>
            <a:r>
              <a:rPr lang="en-US" altLang="zh-TW" dirty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50781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343E12-19F9-1845-88F1-1759FDA37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44A2B20-8345-9C80-0BFB-4BC9DDDEB4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Hash set(</a:t>
            </a:r>
            <a:r>
              <a:rPr lang="zh-TW" altLang="en-US" dirty="0"/>
              <a:t>快樂數作業可套用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思考物件容器與功能拆分</a:t>
            </a:r>
            <a:endParaRPr lang="en-US" altLang="zh-TW" dirty="0"/>
          </a:p>
          <a:p>
            <a:r>
              <a:rPr lang="zh-TW" altLang="en-US" dirty="0"/>
              <a:t>使用的意義，甚麼場景需要</a:t>
            </a:r>
            <a:r>
              <a:rPr lang="en-US" altLang="zh-TW" dirty="0"/>
              <a:t>String pool</a:t>
            </a:r>
            <a:r>
              <a:rPr lang="zh-TW" altLang="en-US" dirty="0"/>
              <a:t>、</a:t>
            </a:r>
            <a:r>
              <a:rPr lang="en-US" altLang="zh-TW" dirty="0"/>
              <a:t>DB pool</a:t>
            </a:r>
            <a:r>
              <a:rPr lang="zh-TW" altLang="en-US" dirty="0"/>
              <a:t>、</a:t>
            </a:r>
            <a:r>
              <a:rPr lang="en-US" altLang="zh-TW" dirty="0"/>
              <a:t>…thread pool</a:t>
            </a:r>
          </a:p>
          <a:p>
            <a:endParaRPr lang="en-US" altLang="zh-TW" dirty="0"/>
          </a:p>
          <a:p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71909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4AD931-0812-DD22-24A6-C974DEBB2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HW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C33E1F7-22BD-8B24-BCBA-0B0B75EE96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7624"/>
            <a:ext cx="10515600" cy="4976737"/>
          </a:xfrm>
        </p:spPr>
        <p:txBody>
          <a:bodyPr>
            <a:normAutofit lnSpcReduction="10000"/>
          </a:bodyPr>
          <a:lstStyle/>
          <a:p>
            <a:r>
              <a:rPr lang="en-US" altLang="zh-TW" sz="2000" dirty="0"/>
              <a:t>LIST : </a:t>
            </a:r>
            <a:r>
              <a:rPr lang="en-US" altLang="zh-TW" sz="2000" dirty="0">
                <a:hlinkClick r:id="rId2"/>
              </a:rPr>
              <a:t>https://blog.csdn.net/weixin_44996090/article/details/135438369</a:t>
            </a:r>
            <a:endParaRPr lang="en-US" altLang="zh-TW" sz="2000" dirty="0"/>
          </a:p>
          <a:p>
            <a:r>
              <a:rPr lang="zh-TW" altLang="en-US" sz="2000" dirty="0"/>
              <a:t>快樂數</a:t>
            </a:r>
            <a:endParaRPr lang="en-US" altLang="zh-TW" sz="2000" dirty="0"/>
          </a:p>
          <a:p>
            <a:pPr marL="0" indent="0">
              <a:buNone/>
            </a:pPr>
            <a:r>
              <a:rPr lang="en-US" altLang="zh-TW" sz="2000" dirty="0">
                <a:hlinkClick r:id="rId3"/>
              </a:rPr>
              <a:t>https://zh.wikipedia.org/zh-tw/%E5%BF%AB%E6%A8%82%E6%95%B8</a:t>
            </a:r>
            <a:endParaRPr lang="en-US" altLang="zh-TW" sz="2000" dirty="0"/>
          </a:p>
          <a:p>
            <a:pPr marL="0" indent="0">
              <a:buNone/>
            </a:pPr>
            <a:r>
              <a:rPr lang="zh-TW" altLang="en-US" sz="2000" dirty="0"/>
              <a:t>不用字串</a:t>
            </a:r>
            <a:r>
              <a:rPr lang="en-US" altLang="zh-TW" sz="2000" dirty="0"/>
              <a:t>&amp;</a:t>
            </a:r>
            <a:r>
              <a:rPr lang="zh-TW" altLang="en-US" sz="2000" dirty="0"/>
              <a:t>用字串兩種方式實作</a:t>
            </a:r>
          </a:p>
          <a:p>
            <a:endParaRPr lang="en-US" altLang="zh-TW" sz="2000" dirty="0"/>
          </a:p>
          <a:p>
            <a:r>
              <a:rPr lang="zh-TW" altLang="en-US" sz="2000" dirty="0"/>
              <a:t>功能拆分</a:t>
            </a:r>
            <a:r>
              <a:rPr lang="en-US" altLang="zh-TW" sz="2000" dirty="0"/>
              <a:t>:</a:t>
            </a:r>
          </a:p>
          <a:p>
            <a:pPr marL="0" indent="0">
              <a:buNone/>
            </a:pPr>
            <a:r>
              <a:rPr lang="en-US" altLang="zh-TW" sz="2000" dirty="0"/>
              <a:t>1.</a:t>
            </a:r>
            <a:r>
              <a:rPr lang="zh-TW" altLang="en-US" sz="2000" dirty="0"/>
              <a:t>遍歷每一個位數</a:t>
            </a:r>
            <a:r>
              <a:rPr lang="en-US" altLang="zh-TW" sz="2000" dirty="0"/>
              <a:t>(</a:t>
            </a:r>
            <a:r>
              <a:rPr lang="zh-TW" altLang="en-US" sz="2000" dirty="0"/>
              <a:t>字串 </a:t>
            </a:r>
            <a:r>
              <a:rPr lang="en-US" altLang="zh-TW" sz="2000" dirty="0"/>
              <a:t>or </a:t>
            </a:r>
            <a:r>
              <a:rPr lang="zh-TW" altLang="en-US" sz="2000" dirty="0"/>
              <a:t>數字</a:t>
            </a:r>
            <a:r>
              <a:rPr lang="en-US" altLang="zh-TW" sz="2000" dirty="0"/>
              <a:t>)</a:t>
            </a:r>
            <a:r>
              <a:rPr lang="zh-TW" altLang="en-US" sz="2000" dirty="0"/>
              <a:t>，儲存為一個字元矩陣或 </a:t>
            </a:r>
            <a:r>
              <a:rPr lang="en-US" altLang="zh-TW" sz="2000" dirty="0"/>
              <a:t>int </a:t>
            </a:r>
            <a:r>
              <a:rPr lang="zh-TW" altLang="en-US" sz="2000" dirty="0"/>
              <a:t>矩陣</a:t>
            </a:r>
            <a:endParaRPr lang="en-US" altLang="zh-TW" sz="2000" dirty="0"/>
          </a:p>
          <a:p>
            <a:pPr marL="0" indent="0">
              <a:buNone/>
            </a:pPr>
            <a:r>
              <a:rPr lang="en-US" altLang="zh-TW" sz="2000" dirty="0"/>
              <a:t>2.</a:t>
            </a:r>
            <a:r>
              <a:rPr lang="zh-TW" altLang="en-US" sz="2000" dirty="0"/>
              <a:t>迴圈 </a:t>
            </a:r>
            <a:r>
              <a:rPr lang="en-US" altLang="zh-TW" sz="2000" dirty="0"/>
              <a:t>:</a:t>
            </a:r>
            <a:r>
              <a:rPr lang="zh-TW" altLang="en-US" sz="2000" dirty="0"/>
              <a:t> 把矩陣內的每一位數平方相加。 跳出條件 </a:t>
            </a:r>
            <a:r>
              <a:rPr lang="en-US" altLang="zh-TW" sz="2000" dirty="0"/>
              <a:t>:</a:t>
            </a:r>
            <a:r>
              <a:rPr lang="zh-TW" altLang="en-US" sz="2000" dirty="0"/>
              <a:t>判斷為快樂數</a:t>
            </a:r>
            <a:r>
              <a:rPr lang="en-US" altLang="zh-TW" sz="2000" dirty="0"/>
              <a:t>(</a:t>
            </a:r>
            <a:r>
              <a:rPr lang="zh-TW" altLang="en-US" sz="2000" dirty="0"/>
              <a:t>出現</a:t>
            </a:r>
            <a:r>
              <a:rPr lang="en-US" altLang="zh-TW" sz="2000" dirty="0"/>
              <a:t>1)</a:t>
            </a:r>
            <a:r>
              <a:rPr lang="zh-TW" altLang="en-US" sz="2000" dirty="0"/>
              <a:t>或出現重複結果</a:t>
            </a:r>
            <a:r>
              <a:rPr lang="en-US" altLang="zh-TW" sz="2000" dirty="0"/>
              <a:t>(</a:t>
            </a:r>
            <a:r>
              <a:rPr lang="zh-TW" altLang="en-US" sz="2000" dirty="0"/>
              <a:t>出現</a:t>
            </a:r>
            <a:r>
              <a:rPr lang="en-US" altLang="zh-TW" sz="2000" dirty="0"/>
              <a:t>4)</a:t>
            </a:r>
            <a:r>
              <a:rPr lang="zh-TW" altLang="en-US" sz="2000" dirty="0"/>
              <a:t>。</a:t>
            </a:r>
            <a:endParaRPr lang="en-US" altLang="zh-TW" sz="2000" dirty="0"/>
          </a:p>
          <a:p>
            <a:pPr marL="0" indent="0">
              <a:buNone/>
            </a:pPr>
            <a:r>
              <a:rPr lang="en-US" altLang="zh-TW" sz="2000" dirty="0"/>
              <a:t>10012356489.</a:t>
            </a:r>
          </a:p>
          <a:p>
            <a:pPr marL="0" indent="0">
              <a:buNone/>
            </a:pPr>
            <a:r>
              <a:rPr lang="en-US" altLang="zh-TW" sz="2000" dirty="0"/>
              <a:t>1.mod10</a:t>
            </a:r>
          </a:p>
          <a:p>
            <a:pPr marL="0" indent="0">
              <a:buNone/>
            </a:pPr>
            <a:r>
              <a:rPr lang="en-US" altLang="zh-TW" sz="2000" dirty="0"/>
              <a:t>2.</a:t>
            </a:r>
            <a:r>
              <a:rPr lang="zh-TW" altLang="en-US" sz="2000" dirty="0"/>
              <a:t>原結果</a:t>
            </a:r>
            <a:r>
              <a:rPr lang="en-US" altLang="zh-TW" sz="2000" dirty="0"/>
              <a:t>-</a:t>
            </a:r>
            <a:r>
              <a:rPr lang="zh-TW" altLang="en-US" sz="2000" dirty="0"/>
              <a:t> </a:t>
            </a:r>
            <a:r>
              <a:rPr lang="en-US" altLang="zh-TW" sz="2000" dirty="0"/>
              <a:t>Mod </a:t>
            </a:r>
            <a:r>
              <a:rPr lang="zh-TW" altLang="en-US" sz="2000" dirty="0"/>
              <a:t>後的結果 </a:t>
            </a:r>
            <a:r>
              <a:rPr lang="en-US" altLang="zh-TW" sz="2000" dirty="0"/>
              <a:t>=&gt;</a:t>
            </a:r>
            <a:r>
              <a:rPr lang="zh-TW" altLang="en-US" sz="2000" dirty="0"/>
              <a:t> </a:t>
            </a:r>
            <a:r>
              <a:rPr lang="en-US" altLang="zh-TW" sz="2000" dirty="0"/>
              <a:t>12356480</a:t>
            </a:r>
          </a:p>
          <a:p>
            <a:pPr marL="0" indent="0">
              <a:buNone/>
            </a:pPr>
            <a:r>
              <a:rPr lang="en-US" altLang="zh-TW" sz="2000" dirty="0"/>
              <a:t>3./10=1235648</a:t>
            </a:r>
          </a:p>
          <a:p>
            <a:pPr marL="0" indent="0">
              <a:buNone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835608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22036E-9D7D-4A5F-3B82-D16C520E0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String pool </a:t>
            </a:r>
            <a:r>
              <a:rPr lang="zh-TW" altLang="en-US" dirty="0"/>
              <a:t>的用途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6A4CC45-15FC-6257-1F43-59C6EF1FD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字串比較速度優勢</a:t>
            </a:r>
            <a:r>
              <a:rPr lang="en-US" altLang="zh-TW" dirty="0"/>
              <a:t>(</a:t>
            </a:r>
            <a:r>
              <a:rPr lang="zh-TW" altLang="en-US" dirty="0"/>
              <a:t>只需要比較 </a:t>
            </a:r>
            <a:r>
              <a:rPr lang="en-US" altLang="zh-TW" dirty="0" err="1"/>
              <a:t>addr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問題 </a:t>
            </a:r>
            <a:r>
              <a:rPr lang="en-US" altLang="zh-TW" dirty="0"/>
              <a:t>:</a:t>
            </a:r>
            <a:r>
              <a:rPr lang="zh-TW" altLang="en-US" dirty="0"/>
              <a:t> 為什麼資料複製的問題會發生</a:t>
            </a:r>
            <a:r>
              <a:rPr lang="en-US" altLang="zh-TW" dirty="0"/>
              <a:t>?</a:t>
            </a:r>
          </a:p>
          <a:p>
            <a:endParaRPr lang="en-US" altLang="zh-TW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DED0DFE-4B79-FD7D-803F-90B5043506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681" y="2839184"/>
            <a:ext cx="5226319" cy="1162110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87FD9C56-3430-3DE1-2E45-6B0A0AF0804D}"/>
              </a:ext>
            </a:extLst>
          </p:cNvPr>
          <p:cNvSpPr txBox="1"/>
          <p:nvPr/>
        </p:nvSpPr>
        <p:spPr>
          <a:xfrm>
            <a:off x="8442476" y="2148113"/>
            <a:ext cx="33624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String str = new String(“AAA”)</a:t>
            </a:r>
          </a:p>
          <a:p>
            <a:r>
              <a:rPr lang="en-US" altLang="zh-TW" dirty="0" err="1"/>
              <a:t>str.Intern</a:t>
            </a:r>
            <a:r>
              <a:rPr lang="en-US" altLang="zh-TW" dirty="0"/>
              <a:t>();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98570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DF55EB-55B9-8E06-2786-E8ABD4C49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HashSet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9C10486-5D75-4AD6-FD51-B718B9021E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可以把一定範圍內的快樂數全部加入 </a:t>
            </a:r>
            <a:r>
              <a:rPr lang="en-US" altLang="zh-TW" dirty="0"/>
              <a:t>Hash set</a:t>
            </a:r>
            <a:r>
              <a:rPr lang="zh-TW" altLang="en-US" dirty="0"/>
              <a:t>，之後就可以</a:t>
            </a:r>
            <a:r>
              <a:rPr lang="en-US" altLang="zh-TW" dirty="0"/>
              <a:t>O(1)</a:t>
            </a:r>
            <a:r>
              <a:rPr lang="zh-TW" altLang="en-US" dirty="0"/>
              <a:t>直接查找</a:t>
            </a:r>
            <a:endParaRPr lang="en-US" altLang="zh-TW" dirty="0"/>
          </a:p>
          <a:p>
            <a:r>
              <a:rPr lang="zh-TW" altLang="en-US" dirty="0"/>
              <a:t>要做的是沿途動態尋找是否產生循環</a:t>
            </a:r>
            <a:r>
              <a:rPr lang="en-US" altLang="zh-TW" dirty="0"/>
              <a:t>=&gt;</a:t>
            </a:r>
            <a:r>
              <a:rPr lang="zh-TW" altLang="en-US" dirty="0"/>
              <a:t>重做一次</a:t>
            </a:r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856453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AB462C5-B867-D182-0A3D-F041C972A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泛型</a:t>
            </a:r>
            <a:r>
              <a:rPr lang="en-US" altLang="zh-TW" dirty="0"/>
              <a:t>(Generic)</a:t>
            </a:r>
            <a:r>
              <a:rPr lang="zh-TW" altLang="en-US" dirty="0"/>
              <a:t> </a:t>
            </a:r>
            <a:r>
              <a:rPr lang="en-US" altLang="zh-TW" dirty="0"/>
              <a:t>and </a:t>
            </a:r>
            <a:r>
              <a:rPr lang="zh-TW" altLang="en-US" dirty="0"/>
              <a:t>物件類型</a:t>
            </a:r>
            <a:r>
              <a:rPr lang="en-US" altLang="zh-TW" dirty="0"/>
              <a:t>(Object)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F165157-BD64-472F-7832-D23F85B01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泛型絕大多數情況就是我沒有要處理傳入的類型，只管存起來</a:t>
            </a:r>
            <a:endParaRPr lang="en-US" altLang="zh-TW" dirty="0"/>
          </a:p>
          <a:p>
            <a:r>
              <a:rPr lang="en-US" altLang="zh-TW" dirty="0"/>
              <a:t>Class student</a:t>
            </a:r>
          </a:p>
          <a:p>
            <a:r>
              <a:rPr lang="en-US" altLang="zh-TW" dirty="0"/>
              <a:t>{</a:t>
            </a:r>
          </a:p>
          <a:p>
            <a:r>
              <a:rPr lang="en-US" altLang="zh-TW" dirty="0"/>
              <a:t>}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Student A</a:t>
            </a:r>
            <a:r>
              <a:rPr lang="zh-TW" altLang="en-US" dirty="0"/>
              <a:t> </a:t>
            </a:r>
            <a:r>
              <a:rPr lang="en-US" altLang="zh-TW" dirty="0"/>
              <a:t>[T]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11532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0FAD9B-5F58-7DA9-5869-77FE0218A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Reflection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6E8DE94-6C0D-01FB-1031-C90D8BE6FD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對象示泛型型別，不知道內容有甚麼，可以動態查找內部有甚麼功能可使用或執行。</a:t>
            </a:r>
          </a:p>
        </p:txBody>
      </p:sp>
    </p:spTree>
    <p:extLst>
      <p:ext uri="{BB962C8B-B14F-4D97-AF65-F5344CB8AC3E}">
        <p14:creationId xmlns:p14="http://schemas.microsoft.com/office/powerpoint/2010/main" val="21710048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48576B-DB5A-2350-CEE6-5D56126D8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Reflection(XX)=&gt;Dynamic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E632E8C-4CE3-84CC-9095-FAA6EE197A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應用場景</a:t>
            </a:r>
            <a:r>
              <a:rPr lang="en-US" altLang="zh-TW" dirty="0"/>
              <a:t>:</a:t>
            </a:r>
          </a:p>
          <a:p>
            <a:pPr marL="0" indent="0">
              <a:buNone/>
            </a:pPr>
            <a:r>
              <a:rPr lang="zh-TW" altLang="en-US" dirty="0"/>
              <a:t>假設我的程式無法在編譯階段就知道接收的資料是甚麼，需要在讀取時動態檢查接收的資料型別。</a:t>
            </a:r>
          </a:p>
        </p:txBody>
      </p:sp>
    </p:spTree>
    <p:extLst>
      <p:ext uri="{BB962C8B-B14F-4D97-AF65-F5344CB8AC3E}">
        <p14:creationId xmlns:p14="http://schemas.microsoft.com/office/powerpoint/2010/main" val="18361247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03046B-C7EA-8C15-B37B-7D89BB7E4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Dynamic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984D091-13BC-D4B8-789B-AB8CBA5949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運行時才能確定者為 </a:t>
            </a:r>
            <a:r>
              <a:rPr lang="en-US" altLang="zh-TW" dirty="0"/>
              <a:t>Dynamic</a:t>
            </a:r>
          </a:p>
          <a:p>
            <a:r>
              <a:rPr lang="en-US" altLang="zh-TW" dirty="0"/>
              <a:t>Compile </a:t>
            </a:r>
            <a:r>
              <a:rPr lang="zh-TW" altLang="en-US" dirty="0"/>
              <a:t>時 </a:t>
            </a:r>
            <a:r>
              <a:rPr lang="en-US" altLang="zh-TW" dirty="0"/>
              <a:t>dynamic </a:t>
            </a:r>
            <a:r>
              <a:rPr lang="zh-TW" altLang="en-US" dirty="0"/>
              <a:t>之後的東西不檢查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801981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1629</TotalTime>
  <Words>460</Words>
  <Application>Microsoft Office PowerPoint</Application>
  <PresentationFormat>寬螢幕</PresentationFormat>
  <Paragraphs>54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7" baseType="lpstr">
      <vt:lpstr>Aptos</vt:lpstr>
      <vt:lpstr>Aptos Display</vt:lpstr>
      <vt:lpstr>Arial</vt:lpstr>
      <vt:lpstr>Office 佈景主題</vt:lpstr>
      <vt:lpstr>0119</vt:lpstr>
      <vt:lpstr>PowerPoint 簡報</vt:lpstr>
      <vt:lpstr>HW</vt:lpstr>
      <vt:lpstr>String pool 的用途</vt:lpstr>
      <vt:lpstr>HashSet</vt:lpstr>
      <vt:lpstr>泛型(Generic) and 物件類型(Object)</vt:lpstr>
      <vt:lpstr>Reflection</vt:lpstr>
      <vt:lpstr>Reflection(XX)=&gt;Dynamic</vt:lpstr>
      <vt:lpstr>Dynamic</vt:lpstr>
      <vt:lpstr>Roadmap</vt:lpstr>
      <vt:lpstr>PowerPoint 簡報</vt:lpstr>
      <vt:lpstr>PowerPoint 簡報</vt:lpstr>
      <vt:lpstr>作業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林裕軒</dc:creator>
  <cp:lastModifiedBy>林裕軒</cp:lastModifiedBy>
  <cp:revision>4</cp:revision>
  <dcterms:created xsi:type="dcterms:W3CDTF">2025-01-19T03:49:16Z</dcterms:created>
  <dcterms:modified xsi:type="dcterms:W3CDTF">2025-01-20T07:12:37Z</dcterms:modified>
</cp:coreProperties>
</file>