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5" r:id="rId5"/>
    <p:sldId id="259" r:id="rId6"/>
    <p:sldId id="273" r:id="rId7"/>
    <p:sldId id="274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0E93A-8A1C-9BA9-9C0B-E2CAC76E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B24306-C870-4B67-5F5B-A5AA2EFFE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C599B-E271-E422-EFFB-B41D3159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ED5FA-EAE9-CCF4-99E0-5B058BB3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026C1-5768-ABD2-0BFC-8352DF11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D0F3A-75D7-77A6-9242-DC18DB2E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64C319-396B-BC69-9938-9C3C7D51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D4672-C89F-08A7-ECB1-471410E7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9FAD2-1E42-AA51-2007-FD6A8C4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E4394-D6B9-1696-E910-59A96672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4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F8DBBF-C4CC-2029-644A-287AB2A5A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D2B298-7C7A-019D-36FE-51648682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9BF81-2133-F880-7038-C6B5C31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C4F2D-E018-9A72-343B-77813F8F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DDA66-E45E-9736-579A-C394147C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42117-F293-61AB-F97B-7C8212D1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06AC9-5120-F1CA-3325-816BB3F0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FFC79-4F0B-54E7-543B-BE962FF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7175E-41F2-8B08-2792-C6B6227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0AC8-E9D2-38EE-95A6-BF768C7F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6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71110-EADC-70B0-1AD7-5FA46FB3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F224AE-60BD-6937-A0DD-7AC0B691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29ACA-DB2C-52FE-095C-1AB5292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A3CF4-575F-96EC-E5F3-21CD643D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524CF-A057-2AF6-4BC3-94D3904C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8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4B68-B023-15F5-20F2-AD95091B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BD50D-5069-D815-8B31-12A35F312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43822-8578-49B0-7A66-98B1342B4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6C18C4-A25C-7026-DB2D-E9E846FD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4D5DB1-CE43-4F2E-96BC-E7CD8D5C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76AACA-ABE2-3B4E-55F7-D13C32AD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7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3855C-D9D1-C255-852D-839F54BB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58770E-7ED9-6681-805F-1D5C1040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CF2C1E-2BBE-5489-28F3-9484AC27F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9FD7F5-DB94-9755-8FB6-A8FD3343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0D9A2B-8D4D-7087-A1F1-C37DF861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83F6E2-491D-2297-BF8F-72F6879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546857-53B9-36B3-745F-0C7AA9E6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FC93E1-DF42-5CC6-089E-077D9DFC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7475A-491E-8AE0-0167-991CD93D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023C00-F228-FFD8-C6C4-03545EB4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E5BDBA-B748-AA07-D571-665F0E11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2D3B21-6389-4F97-7F57-7065B8F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F0CD77-7548-97EF-E18F-565B414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AAC33-E868-E662-8110-C2231427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4A7F5A-505C-FF4D-B3CD-0294DA8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1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5477-5FC4-8F25-5A15-BFA57F9C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FA873-1164-52FF-3081-33CE22F1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64BFF2-084F-1CE5-865C-A2013F59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73AD9-26FD-B950-8BFA-B09B26AA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74F731-39D2-B8AB-7819-8E60143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B1705-6AEC-2F47-7248-8AEE73EE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8517A-4E0D-9E01-29D9-55ECA57F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AAD3C9-8897-D490-6214-9E7FB4F54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DB6FAA-D6EE-3F95-6382-A94D0B03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2F801-9EBA-D313-061F-A22E9A27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EE4E12-1372-1FB4-9523-F33FA792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504DA-44B8-6BCC-CE95-7C9ACA9A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0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2BA3A4-6AD9-3625-0122-C5ED81F3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2C8641-4367-3BE1-9928-72293077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1C2BA-FD4C-AD74-B58A-22D2EF3B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10540-5069-4128-A623-73C333EE8DB1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53487-A146-EC00-61F8-8019F0FF5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1691E-2054-446B-B255-5CB3141FC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AE40B-686B-4456-852D-A9E2BC75C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8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0ABAC-7751-025A-C16E-2F03C50AB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0121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EB433C-B691-C267-44CF-A6C7871C0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5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5D76B-17F4-7970-3511-FF1EDC21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回文作業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C78E4-497A-324C-7EFB-2ECC850F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技巧</a:t>
            </a:r>
            <a:r>
              <a:rPr lang="en-US" altLang="zh-TW" dirty="0"/>
              <a:t>:</a:t>
            </a:r>
            <a:r>
              <a:rPr lang="zh-TW" altLang="en-US" dirty="0"/>
              <a:t>反向遍歷</a:t>
            </a:r>
            <a:r>
              <a:rPr lang="en-US" altLang="zh-TW" dirty="0"/>
              <a:t>=&gt;</a:t>
            </a:r>
            <a:r>
              <a:rPr lang="zh-TW" altLang="en-US" dirty="0"/>
              <a:t>因為移除元素時陣列會往前 </a:t>
            </a:r>
            <a:r>
              <a:rPr lang="en-US" altLang="zh-TW" dirty="0"/>
              <a:t>shift</a:t>
            </a:r>
            <a:r>
              <a:rPr lang="zh-TW" altLang="en-US" dirty="0"/>
              <a:t>，導致 </a:t>
            </a:r>
            <a:r>
              <a:rPr lang="en-US" altLang="zh-TW" dirty="0"/>
              <a:t>index </a:t>
            </a:r>
            <a:r>
              <a:rPr lang="zh-TW" altLang="en-US" dirty="0"/>
              <a:t>會跳過一個，從後面數過來的話還沒被遍歷過的元素</a:t>
            </a:r>
            <a:r>
              <a:rPr lang="en-US" altLang="zh-TW" dirty="0"/>
              <a:t>index</a:t>
            </a:r>
            <a:r>
              <a:rPr lang="zh-TW" altLang="en-US" dirty="0"/>
              <a:t>不會被影響。</a:t>
            </a:r>
          </a:p>
        </p:txBody>
      </p:sp>
    </p:spTree>
    <p:extLst>
      <p:ext uri="{BB962C8B-B14F-4D97-AF65-F5344CB8AC3E}">
        <p14:creationId xmlns:p14="http://schemas.microsoft.com/office/powerpoint/2010/main" val="234473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4739F-5B06-33A1-3EE7-338635AB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快樂數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509D1-A33B-D348-7033-F5026067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實作迴圈檢察功能</a:t>
            </a:r>
          </a:p>
        </p:txBody>
      </p:sp>
    </p:spTree>
    <p:extLst>
      <p:ext uri="{BB962C8B-B14F-4D97-AF65-F5344CB8AC3E}">
        <p14:creationId xmlns:p14="http://schemas.microsoft.com/office/powerpoint/2010/main" val="39847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1244-D399-E179-2BBD-DB3A2920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MaxSum</a:t>
            </a:r>
            <a:r>
              <a:rPr lang="en-US" altLang="zh-TW" dirty="0"/>
              <a:t> (sliding window)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37282-C1A2-3C73-9D41-8DBBF66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在一個陣列中找出總和最大的 </a:t>
            </a:r>
            <a:r>
              <a:rPr lang="en-US" altLang="zh-TW" dirty="0"/>
              <a:t>group</a:t>
            </a:r>
            <a:r>
              <a:rPr lang="zh-TW" altLang="en-US" dirty="0"/>
              <a:t>，每個 </a:t>
            </a:r>
            <a:r>
              <a:rPr lang="en-US" altLang="zh-TW" dirty="0"/>
              <a:t>Group </a:t>
            </a:r>
            <a:r>
              <a:rPr lang="zh-TW" altLang="en-US" dirty="0"/>
              <a:t>為相鄰的三個數字。</a:t>
            </a:r>
          </a:p>
        </p:txBody>
      </p:sp>
    </p:spTree>
    <p:extLst>
      <p:ext uri="{BB962C8B-B14F-4D97-AF65-F5344CB8AC3E}">
        <p14:creationId xmlns:p14="http://schemas.microsoft.com/office/powerpoint/2010/main" val="32036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9D3B9-A200-E9E4-1864-DD4668D0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Sum </a:t>
            </a:r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7AEC1-33BE-7C1B-0967-050CC01B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</a:p>
          <a:p>
            <a:r>
              <a:rPr lang="en-US" altLang="zh-TW" dirty="0"/>
              <a:t>3 Sum, 4 sum??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1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DD0C9-53F6-287F-0354-A49CFC2F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1E7B2-762D-2C3F-49EC-70127000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陣列教學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：也可以是作業應用，兩個字串是否由相同字母組成：</a:t>
            </a:r>
            <a:r>
              <a:rPr lang="en-US" altLang="zh-TW" dirty="0"/>
              <a:t>Valid Anagram</a:t>
            </a:r>
          </a:p>
          <a:p>
            <a:r>
              <a:rPr lang="zh-TW" altLang="en-US" dirty="0"/>
              <a:t>字串群組</a:t>
            </a:r>
            <a:r>
              <a:rPr lang="en-US" altLang="zh-TW" dirty="0"/>
              <a:t>-</a:t>
            </a:r>
            <a:r>
              <a:rPr lang="en-US" altLang="zh-TW" dirty="0" err="1"/>
              <a:t>Medium:Group</a:t>
            </a:r>
            <a:r>
              <a:rPr lang="en-US" altLang="zh-TW" dirty="0"/>
              <a:t> Anagrams (</a:t>
            </a:r>
            <a:r>
              <a:rPr lang="zh-TW" altLang="en-US" dirty="0"/>
              <a:t>延續上一題，內功心法組合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7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0E5CA-F9BC-9B28-655B-3767F3D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應用場景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6BBE4-201D-949B-A889-1287EF4A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場景 </a:t>
            </a:r>
            <a:r>
              <a:rPr lang="en-US" altLang="zh-TW" sz="1800" dirty="0"/>
              <a:t>1</a:t>
            </a:r>
            <a:r>
              <a:rPr lang="zh-TW" altLang="en-US" sz="1800" dirty="0"/>
              <a:t>：文本解析假設解析一個大型 </a:t>
            </a:r>
            <a:r>
              <a:rPr lang="en-US" altLang="zh-TW" sz="1800" dirty="0"/>
              <a:t>JSON </a:t>
            </a:r>
            <a:r>
              <a:rPr lang="zh-TW" altLang="en-US" sz="1800" dirty="0"/>
              <a:t>文件，其中包含大量重複的鍵，例如：</a:t>
            </a:r>
            <a:r>
              <a:rPr lang="en-US" altLang="zh-TW" sz="1800" dirty="0" err="1"/>
              <a:t>json</a:t>
            </a:r>
            <a:r>
              <a:rPr lang="zh-TW" altLang="en-US" sz="1800" dirty="0"/>
              <a:t>複製編輯</a:t>
            </a:r>
            <a:r>
              <a:rPr lang="en-US" altLang="zh-TW" sz="1800" dirty="0"/>
              <a:t>{    "Name": "John",    "Age": 30,    "Name": "Doe",    "Age": 25}</a:t>
            </a:r>
            <a:r>
              <a:rPr lang="zh-TW" altLang="en-US" sz="1800" dirty="0"/>
              <a:t>在解析過程中，字串 </a:t>
            </a:r>
            <a:r>
              <a:rPr lang="en-US" altLang="zh-TW" sz="1800" dirty="0"/>
              <a:t>"Name" </a:t>
            </a:r>
            <a:r>
              <a:rPr lang="zh-TW" altLang="en-US" sz="1800" dirty="0"/>
              <a:t>和 </a:t>
            </a:r>
            <a:r>
              <a:rPr lang="en-US" altLang="zh-TW" sz="1800" dirty="0"/>
              <a:t>"Age" </a:t>
            </a:r>
            <a:r>
              <a:rPr lang="zh-TW" altLang="en-US" sz="1800" dirty="0"/>
              <a:t>會被多次重複出現。如果沒有字串池，這些重複的鍵都會分配新的字串實例，佔用大量內存。使用字串池（默認字面值池化）：所有 </a:t>
            </a:r>
            <a:r>
              <a:rPr lang="en-US" altLang="zh-TW" sz="1800" dirty="0"/>
              <a:t>"Name" </a:t>
            </a:r>
            <a:r>
              <a:rPr lang="zh-TW" altLang="en-US" sz="1800" dirty="0"/>
              <a:t>和 </a:t>
            </a:r>
            <a:r>
              <a:rPr lang="en-US" altLang="zh-TW" sz="1800" dirty="0"/>
              <a:t>"Age" </a:t>
            </a:r>
            <a:r>
              <a:rPr lang="zh-TW" altLang="en-US" sz="1800" dirty="0"/>
              <a:t>會共享同一個實例，減少內存分配。</a:t>
            </a:r>
            <a:endParaRPr lang="en-US" altLang="zh-TW" sz="1800" dirty="0"/>
          </a:p>
          <a:p>
            <a:r>
              <a:rPr lang="zh-TW" altLang="en-US" sz="1800" dirty="0"/>
              <a:t>場景 </a:t>
            </a:r>
            <a:r>
              <a:rPr lang="en-US" altLang="zh-TW" sz="1800" dirty="0"/>
              <a:t>2</a:t>
            </a:r>
            <a:r>
              <a:rPr lang="zh-TW" altLang="en-US" sz="1800" dirty="0"/>
              <a:t>：日誌分析分析一個大型日誌文件時，某些字串（如 </a:t>
            </a:r>
            <a:r>
              <a:rPr lang="en-US" altLang="zh-TW" sz="1800" dirty="0"/>
              <a:t>ERROR </a:t>
            </a:r>
            <a:r>
              <a:rPr lang="zh-TW" altLang="en-US" sz="1800" dirty="0"/>
              <a:t>或 </a:t>
            </a:r>
            <a:r>
              <a:rPr lang="en-US" altLang="zh-TW" sz="1800" dirty="0"/>
              <a:t>INFO</a:t>
            </a:r>
            <a:r>
              <a:rPr lang="zh-TW" altLang="en-US" sz="1800" dirty="0"/>
              <a:t>）可能出現數百萬次。透過字串池化，這些字串只需存儲一次，能顯著減少內存使用。</a:t>
            </a:r>
            <a:endParaRPr lang="en-US" altLang="zh-TW" sz="1800" dirty="0"/>
          </a:p>
          <a:p>
            <a:r>
              <a:rPr lang="zh-TW" altLang="en-US" sz="1800" dirty="0"/>
              <a:t>場景 </a:t>
            </a:r>
            <a:r>
              <a:rPr lang="en-US" altLang="zh-TW" sz="1800" dirty="0"/>
              <a:t>3</a:t>
            </a:r>
            <a:r>
              <a:rPr lang="zh-TW" altLang="en-US" sz="1800" dirty="0"/>
              <a:t>：大規模查詢或字串比較在需要頻繁比較字串（例如配置文件鍵名匹配）的應用中，使用池化字串可以將逐字符比較轉化為引用比較，顯著提升效能。</a:t>
            </a:r>
          </a:p>
        </p:txBody>
      </p:sp>
    </p:spTree>
    <p:extLst>
      <p:ext uri="{BB962C8B-B14F-4D97-AF65-F5344CB8AC3E}">
        <p14:creationId xmlns:p14="http://schemas.microsoft.com/office/powerpoint/2010/main" val="295981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CF055-31D4-FE80-DE71-735F124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Builder </a:t>
            </a:r>
            <a:r>
              <a:rPr lang="en-US" altLang="zh-TW" dirty="0" err="1"/>
              <a:t>v.s</a:t>
            </a:r>
            <a:r>
              <a:rPr lang="en-US" altLang="zh-TW" dirty="0"/>
              <a:t> String </a:t>
            </a:r>
            <a:r>
              <a:rPr lang="en-US" altLang="zh-TW" dirty="0" err="1"/>
              <a:t>concat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691C4F-2366-599B-859A-3BFA096E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String builder </a:t>
            </a:r>
            <a:r>
              <a:rPr lang="zh-TW" altLang="en-US" dirty="0"/>
              <a:t>適用於多次動態操作 </a:t>
            </a:r>
            <a:r>
              <a:rPr lang="en-US" altLang="zh-TW" dirty="0"/>
              <a:t>string</a:t>
            </a:r>
            <a:r>
              <a:rPr lang="zh-TW" altLang="en-US" dirty="0"/>
              <a:t>，會根據長度動態擴容。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Concat</a:t>
            </a:r>
            <a:r>
              <a:rPr lang="en-US" altLang="zh-TW" dirty="0"/>
              <a:t> </a:t>
            </a:r>
            <a:r>
              <a:rPr lang="zh-TW" altLang="en-US" dirty="0"/>
              <a:t>適用於一次性拼接</a:t>
            </a:r>
          </a:p>
        </p:txBody>
      </p:sp>
    </p:spTree>
    <p:extLst>
      <p:ext uri="{BB962C8B-B14F-4D97-AF65-F5344CB8AC3E}">
        <p14:creationId xmlns:p14="http://schemas.microsoft.com/office/powerpoint/2010/main" val="186178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368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0121</vt:lpstr>
      <vt:lpstr>回文作業</vt:lpstr>
      <vt:lpstr>快樂數</vt:lpstr>
      <vt:lpstr>MaxSum (sliding window)</vt:lpstr>
      <vt:lpstr>Two Sum 作業</vt:lpstr>
      <vt:lpstr>作業</vt:lpstr>
      <vt:lpstr>String Pool 應用場景</vt:lpstr>
      <vt:lpstr>String Builder v.s String concat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4</cp:revision>
  <dcterms:created xsi:type="dcterms:W3CDTF">2025-01-19T19:30:08Z</dcterms:created>
  <dcterms:modified xsi:type="dcterms:W3CDTF">2025-01-21T08:58:56Z</dcterms:modified>
</cp:coreProperties>
</file>