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57" r:id="rId6"/>
    <p:sldId id="259" r:id="rId7"/>
    <p:sldId id="258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35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7ADF59-EA26-460E-8754-6AB2EE053A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27EBF6A-80D0-AEE5-273E-59360BF34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7CDBD35-5A63-5F24-D119-71645EF96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6FB5-55E2-45B7-BA3D-D9415229888A}" type="datetimeFigureOut">
              <a:rPr lang="zh-TW" altLang="en-US" smtClean="0"/>
              <a:t>2025/1/15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E5767D4-8D1A-F7A1-A307-1F67993FC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9ACA715-C9FC-BCE2-692E-BB45C2011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3EDA-3346-4AF0-A82F-26968AC426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9467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1C2CC3-A1BC-169D-674D-942B3C447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2F20CD5-B279-0084-095B-B6808F4E3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18D8DB6-D363-1003-8471-0B27A37A0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6FB5-55E2-45B7-BA3D-D9415229888A}" type="datetimeFigureOut">
              <a:rPr lang="zh-TW" altLang="en-US" smtClean="0"/>
              <a:t>2025/1/15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537D278-468A-A55D-F0B7-F3587FB21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0AFC06F-E8CD-B7E1-1D67-3684B7652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3EDA-3346-4AF0-A82F-26968AC426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7674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79CB1B5-A9D6-CAD1-5CF0-CF2F25D819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7C83162-C55D-B977-9B00-318AA728CC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96A4D42-9EF0-142D-6B5B-BD82A1C46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6FB5-55E2-45B7-BA3D-D9415229888A}" type="datetimeFigureOut">
              <a:rPr lang="zh-TW" altLang="en-US" smtClean="0"/>
              <a:t>2025/1/15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277F490-2CB6-675F-4A17-453FCAC06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1AFA6E3-16AA-ECE2-9DA6-C8B1E45C8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3EDA-3346-4AF0-A82F-26968AC426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790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6F5CA7-946F-0423-A5FA-2E377215B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3669BF5-281E-B24A-C456-BB5F048E3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3DCA0CF-18F2-8E74-96B1-DA5BEB93A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6FB5-55E2-45B7-BA3D-D9415229888A}" type="datetimeFigureOut">
              <a:rPr lang="zh-TW" altLang="en-US" smtClean="0"/>
              <a:t>2025/1/15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118F270-FDC4-A7FA-CB49-5CDECA24C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3D6E52F-E8FD-EB4A-DE94-F87EF30C2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3EDA-3346-4AF0-A82F-26968AC426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6896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03ECE8-E4F4-C530-BB25-E8E2CB28E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F57DFB1-2D89-CBEC-CCCB-2DD025112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3DBBEFA-3E31-F67D-AFCF-E2CFB180C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6FB5-55E2-45B7-BA3D-D9415229888A}" type="datetimeFigureOut">
              <a:rPr lang="zh-TW" altLang="en-US" smtClean="0"/>
              <a:t>2025/1/15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FA8808A-4DD6-12A7-A00C-593D0DA4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5AE2E41-F794-A0FE-C3CF-9BCB016EE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3EDA-3346-4AF0-A82F-26968AC426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457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CF2D02-9FC6-E641-0D9C-1B7E57C30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20C2E11-F571-2B78-C81A-4C8640469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2FB7E93-9746-0F78-FCA8-A84BC0C456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E4E5175-AF61-04D7-6A4A-13143C82A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6FB5-55E2-45B7-BA3D-D9415229888A}" type="datetimeFigureOut">
              <a:rPr lang="zh-TW" altLang="en-US" smtClean="0"/>
              <a:t>2025/1/15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48E08A6-4E0A-529B-5914-2C413E6BB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D1393D3-9277-F8DD-3671-C0E04655B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3EDA-3346-4AF0-A82F-26968AC426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3179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E76BDC-266D-6027-ABB7-C8C3900C2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3F74DF2-7F7B-F77B-F8A6-880D99DA5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FB143FC-3D21-0097-A262-01B35B44E4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149F20A-1997-2A57-6CB4-E0CFBC8471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886A7D6-E713-352A-7BB9-864EA362D5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E61140C-E007-F32D-FD22-D2622BA05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6FB5-55E2-45B7-BA3D-D9415229888A}" type="datetimeFigureOut">
              <a:rPr lang="zh-TW" altLang="en-US" smtClean="0"/>
              <a:t>2025/1/15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538C85D-BA54-8A46-145E-CF58FF827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37A19E4-9BB2-CC76-7D42-EF5F483A8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3EDA-3346-4AF0-A82F-26968AC426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8323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663464-2646-0C38-96E0-FC7ACF89B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AC571D8-9CE0-E1E5-748C-8EF1254D3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6FB5-55E2-45B7-BA3D-D9415229888A}" type="datetimeFigureOut">
              <a:rPr lang="zh-TW" altLang="en-US" smtClean="0"/>
              <a:t>2025/1/15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92CD9F3-EFAA-7FF2-9F81-8C313299B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E31EA34-5B26-B179-72AE-838E44BBE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3EDA-3346-4AF0-A82F-26968AC426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4449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9C766A4-0763-333D-4C04-DC8057012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6FB5-55E2-45B7-BA3D-D9415229888A}" type="datetimeFigureOut">
              <a:rPr lang="zh-TW" altLang="en-US" smtClean="0"/>
              <a:t>2025/1/15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76CC01D-AB96-8EBD-97B9-9193FFBB6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A74228D-80B4-F860-29DB-C2D8EB4F8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3EDA-3346-4AF0-A82F-26968AC426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2877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A14031-AC7F-ABE7-DC57-ECD553109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7DAA50C-1C85-E44B-BF5B-2BDC45415D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D3D70CB-6075-ACF0-619B-71DAA07A85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F9C7776-5F73-60EF-6885-DA032954F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6FB5-55E2-45B7-BA3D-D9415229888A}" type="datetimeFigureOut">
              <a:rPr lang="zh-TW" altLang="en-US" smtClean="0"/>
              <a:t>2025/1/15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04B0BBC-85C3-8B6D-6A70-4B307B956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A5C9241-9D9D-E891-082B-74C64DB8C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3EDA-3346-4AF0-A82F-26968AC426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340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02FCD9-DC72-4F4F-D37B-ACB0921BC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44697D9-B6C5-CB85-EA39-95EEA8E2E6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B13DE1D-1895-7A04-2A8F-4FD1D16001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9D4415D-0B77-EEB5-1638-C33D14603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6FB5-55E2-45B7-BA3D-D9415229888A}" type="datetimeFigureOut">
              <a:rPr lang="zh-TW" altLang="en-US" smtClean="0"/>
              <a:t>2025/1/15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9CBB9B1-6E25-533A-55FF-49ACCD1C4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EAE54F2-E508-B2D0-8C01-8EB1ABB6D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3EDA-3346-4AF0-A82F-26968AC426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6214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D7952AA-A64C-F4F3-A3D8-497A26CDE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BCB856D-14E7-C556-5835-CE0EA95E33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9792486-591A-E2BB-884F-BD7A973DA7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9A6FB5-55E2-45B7-BA3D-D9415229888A}" type="datetimeFigureOut">
              <a:rPr lang="zh-TW" altLang="en-US" smtClean="0"/>
              <a:t>2025/1/15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77C1F8D-226C-1FED-1ADB-72380720E9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305827D-726E-1E6E-53CD-733C6A7719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F63EDA-3346-4AF0-A82F-26968AC426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4473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zh-tw/%E5%BF%AB%E6%A8%82%E6%95%B8" TargetMode="External"/><Relationship Id="rId2" Type="http://schemas.openxmlformats.org/officeDocument/2006/relationships/hyperlink" Target="https://blog.csdn.net/weixin_44996090/article/details/135438369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5F63EF-C308-592E-A588-7A2E76C5DE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72C47C8-1100-B2CC-3939-14D2E5675F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1338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4AD931-0812-DD22-24A6-C974DEBB2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HW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C33E1F7-22BD-8B24-BCBA-0B0B75EE9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7624"/>
            <a:ext cx="10515600" cy="4976737"/>
          </a:xfrm>
        </p:spPr>
        <p:txBody>
          <a:bodyPr>
            <a:normAutofit lnSpcReduction="10000"/>
          </a:bodyPr>
          <a:lstStyle/>
          <a:p>
            <a:r>
              <a:rPr lang="en-US" altLang="zh-TW" sz="2000" dirty="0"/>
              <a:t>LIST : </a:t>
            </a:r>
            <a:r>
              <a:rPr lang="en-US" altLang="zh-TW" sz="2000" dirty="0">
                <a:hlinkClick r:id="rId2"/>
              </a:rPr>
              <a:t>https://blog.csdn.net/weixin_44996090/article/details/135438369</a:t>
            </a:r>
            <a:endParaRPr lang="en-US" altLang="zh-TW" sz="2000" dirty="0"/>
          </a:p>
          <a:p>
            <a:r>
              <a:rPr lang="zh-TW" altLang="en-US" sz="2000" dirty="0"/>
              <a:t>快樂數</a:t>
            </a:r>
            <a:endParaRPr lang="en-US" altLang="zh-TW" sz="2000" dirty="0"/>
          </a:p>
          <a:p>
            <a:pPr marL="0" indent="0">
              <a:buNone/>
            </a:pPr>
            <a:r>
              <a:rPr lang="en-US" altLang="zh-TW" sz="2000" dirty="0">
                <a:hlinkClick r:id="rId3"/>
              </a:rPr>
              <a:t>https://zh.wikipedia.org/zh-tw/%E5%BF%AB%E6%A8%82%E6%95%B8</a:t>
            </a:r>
            <a:endParaRPr lang="en-US" altLang="zh-TW" sz="2000" dirty="0"/>
          </a:p>
          <a:p>
            <a:pPr marL="0" indent="0">
              <a:buNone/>
            </a:pPr>
            <a:r>
              <a:rPr lang="zh-TW" altLang="en-US" sz="2000" dirty="0"/>
              <a:t>不用字串</a:t>
            </a:r>
            <a:r>
              <a:rPr lang="en-US" altLang="zh-TW" sz="2000" dirty="0"/>
              <a:t>&amp;</a:t>
            </a:r>
            <a:r>
              <a:rPr lang="zh-TW" altLang="en-US" sz="2000" dirty="0"/>
              <a:t>用字串兩種方式實作</a:t>
            </a:r>
          </a:p>
          <a:p>
            <a:endParaRPr lang="en-US" altLang="zh-TW" sz="2000" dirty="0"/>
          </a:p>
          <a:p>
            <a:r>
              <a:rPr lang="zh-TW" altLang="en-US" sz="2000" dirty="0"/>
              <a:t>功能拆分</a:t>
            </a:r>
            <a:r>
              <a:rPr lang="en-US" altLang="zh-TW" sz="2000" dirty="0"/>
              <a:t>:</a:t>
            </a:r>
          </a:p>
          <a:p>
            <a:pPr marL="0" indent="0">
              <a:buNone/>
            </a:pPr>
            <a:r>
              <a:rPr lang="en-US" altLang="zh-TW" sz="2000" dirty="0"/>
              <a:t>1.</a:t>
            </a:r>
            <a:r>
              <a:rPr lang="zh-TW" altLang="en-US" sz="2000" dirty="0"/>
              <a:t>遍歷每一個位數</a:t>
            </a:r>
            <a:r>
              <a:rPr lang="en-US" altLang="zh-TW" sz="2000" dirty="0"/>
              <a:t>(</a:t>
            </a:r>
            <a:r>
              <a:rPr lang="zh-TW" altLang="en-US" sz="2000" dirty="0"/>
              <a:t>字串 </a:t>
            </a:r>
            <a:r>
              <a:rPr lang="en-US" altLang="zh-TW" sz="2000" dirty="0"/>
              <a:t>or </a:t>
            </a:r>
            <a:r>
              <a:rPr lang="zh-TW" altLang="en-US" sz="2000" dirty="0"/>
              <a:t>數字</a:t>
            </a:r>
            <a:r>
              <a:rPr lang="en-US" altLang="zh-TW" sz="2000" dirty="0"/>
              <a:t>)</a:t>
            </a:r>
            <a:r>
              <a:rPr lang="zh-TW" altLang="en-US" sz="2000" dirty="0"/>
              <a:t>，儲存為一個字元矩陣或 </a:t>
            </a:r>
            <a:r>
              <a:rPr lang="en-US" altLang="zh-TW" sz="2000" dirty="0"/>
              <a:t>int </a:t>
            </a:r>
            <a:r>
              <a:rPr lang="zh-TW" altLang="en-US" sz="2000" dirty="0"/>
              <a:t>矩陣</a:t>
            </a:r>
            <a:endParaRPr lang="en-US" altLang="zh-TW" sz="2000" dirty="0"/>
          </a:p>
          <a:p>
            <a:pPr marL="0" indent="0">
              <a:buNone/>
            </a:pPr>
            <a:r>
              <a:rPr lang="en-US" altLang="zh-TW" sz="2000" dirty="0"/>
              <a:t>2.</a:t>
            </a:r>
            <a:r>
              <a:rPr lang="zh-TW" altLang="en-US" sz="2000" dirty="0"/>
              <a:t>迴圈 </a:t>
            </a:r>
            <a:r>
              <a:rPr lang="en-US" altLang="zh-TW" sz="2000" dirty="0"/>
              <a:t>:</a:t>
            </a:r>
            <a:r>
              <a:rPr lang="zh-TW" altLang="en-US" sz="2000" dirty="0"/>
              <a:t> 把矩陣內的每一位數平方相加。 跳出條件 </a:t>
            </a:r>
            <a:r>
              <a:rPr lang="en-US" altLang="zh-TW" sz="2000" dirty="0"/>
              <a:t>:</a:t>
            </a:r>
            <a:r>
              <a:rPr lang="zh-TW" altLang="en-US" sz="2000" dirty="0"/>
              <a:t>判斷為快樂數</a:t>
            </a:r>
            <a:r>
              <a:rPr lang="en-US" altLang="zh-TW" sz="2000" dirty="0"/>
              <a:t>(</a:t>
            </a:r>
            <a:r>
              <a:rPr lang="zh-TW" altLang="en-US" sz="2000" dirty="0"/>
              <a:t>出現</a:t>
            </a:r>
            <a:r>
              <a:rPr lang="en-US" altLang="zh-TW" sz="2000" dirty="0"/>
              <a:t>1)</a:t>
            </a:r>
            <a:r>
              <a:rPr lang="zh-TW" altLang="en-US" sz="2000" dirty="0"/>
              <a:t>或出現重複結果</a:t>
            </a:r>
            <a:r>
              <a:rPr lang="en-US" altLang="zh-TW" sz="2000" dirty="0"/>
              <a:t>(</a:t>
            </a:r>
            <a:r>
              <a:rPr lang="zh-TW" altLang="en-US" sz="2000" dirty="0"/>
              <a:t>出現</a:t>
            </a:r>
            <a:r>
              <a:rPr lang="en-US" altLang="zh-TW" sz="2000" dirty="0"/>
              <a:t>4)</a:t>
            </a:r>
            <a:r>
              <a:rPr lang="zh-TW" altLang="en-US" sz="2000" dirty="0"/>
              <a:t>。</a:t>
            </a:r>
            <a:endParaRPr lang="en-US" altLang="zh-TW" sz="2000" dirty="0"/>
          </a:p>
          <a:p>
            <a:pPr marL="0" indent="0">
              <a:buNone/>
            </a:pPr>
            <a:r>
              <a:rPr lang="en-US" altLang="zh-TW" sz="2000" dirty="0"/>
              <a:t>10012356489.</a:t>
            </a:r>
          </a:p>
          <a:p>
            <a:pPr marL="0" indent="0">
              <a:buNone/>
            </a:pPr>
            <a:r>
              <a:rPr lang="en-US" altLang="zh-TW" sz="2000" dirty="0"/>
              <a:t>1.mod10</a:t>
            </a:r>
          </a:p>
          <a:p>
            <a:pPr marL="0" indent="0">
              <a:buNone/>
            </a:pPr>
            <a:r>
              <a:rPr lang="en-US" altLang="zh-TW" sz="2000" dirty="0"/>
              <a:t>2.</a:t>
            </a:r>
            <a:r>
              <a:rPr lang="zh-TW" altLang="en-US" sz="2000" dirty="0"/>
              <a:t>原結果</a:t>
            </a:r>
            <a:r>
              <a:rPr lang="en-US" altLang="zh-TW" sz="2000" dirty="0"/>
              <a:t>-</a:t>
            </a:r>
            <a:r>
              <a:rPr lang="zh-TW" altLang="en-US" sz="2000" dirty="0"/>
              <a:t> </a:t>
            </a:r>
            <a:r>
              <a:rPr lang="en-US" altLang="zh-TW" sz="2000" dirty="0"/>
              <a:t>Mod </a:t>
            </a:r>
            <a:r>
              <a:rPr lang="zh-TW" altLang="en-US" sz="2000" dirty="0"/>
              <a:t>後的結果 </a:t>
            </a:r>
            <a:r>
              <a:rPr lang="en-US" altLang="zh-TW" sz="2000" dirty="0"/>
              <a:t>=&gt;</a:t>
            </a:r>
            <a:r>
              <a:rPr lang="zh-TW" altLang="en-US" sz="2000" dirty="0"/>
              <a:t> </a:t>
            </a:r>
            <a:r>
              <a:rPr lang="en-US" altLang="zh-TW" sz="2000" dirty="0"/>
              <a:t>12356480</a:t>
            </a:r>
          </a:p>
          <a:p>
            <a:pPr marL="0" indent="0">
              <a:buNone/>
            </a:pPr>
            <a:r>
              <a:rPr lang="en-US" altLang="zh-TW" sz="2000" dirty="0"/>
              <a:t>3./10=1235648</a:t>
            </a:r>
          </a:p>
          <a:p>
            <a:pPr marL="0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835608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CA3F20-F711-1AF7-2ACA-CB22E9FD4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List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166F2CA-E3A0-449D-AEBE-9C539243F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/>
              <a:t>Add : </a:t>
            </a:r>
            <a:r>
              <a:rPr lang="zh-TW" altLang="en-US" sz="2000" dirty="0"/>
              <a:t>在陣列尾端加入元素。通常為</a:t>
            </a:r>
            <a:r>
              <a:rPr lang="en-US" altLang="zh-TW" sz="2000" dirty="0"/>
              <a:t>O(1)</a:t>
            </a:r>
            <a:r>
              <a:rPr lang="zh-TW" altLang="en-US" sz="2000" dirty="0"/>
              <a:t>，如果需擴容會重新宣告陣列並複製，時間為</a:t>
            </a:r>
            <a:r>
              <a:rPr lang="en-US" altLang="zh-TW" sz="2000" dirty="0"/>
              <a:t>O(n)</a:t>
            </a:r>
          </a:p>
          <a:p>
            <a:r>
              <a:rPr lang="en-US" altLang="zh-TW" sz="2000" dirty="0"/>
              <a:t>Insert : </a:t>
            </a:r>
            <a:r>
              <a:rPr lang="zh-TW" altLang="en-US" sz="2000" dirty="0"/>
              <a:t>在陣列特定點插入元素，拆解動作為</a:t>
            </a:r>
            <a:r>
              <a:rPr lang="en-US" altLang="zh-TW" sz="2000" dirty="0"/>
              <a:t>:</a:t>
            </a:r>
          </a:p>
          <a:p>
            <a:pPr marL="0" indent="0">
              <a:buNone/>
            </a:pPr>
            <a:r>
              <a:rPr lang="en-US" altLang="zh-TW" sz="2000" dirty="0"/>
              <a:t>1.</a:t>
            </a:r>
            <a:r>
              <a:rPr lang="zh-TW" altLang="en-US" sz="2000" dirty="0"/>
              <a:t>把插入點以後的元素往後移</a:t>
            </a:r>
            <a:r>
              <a:rPr lang="en-US" altLang="zh-TW" sz="2000" dirty="0"/>
              <a:t>O(n)</a:t>
            </a:r>
          </a:p>
          <a:p>
            <a:pPr marL="0" indent="0">
              <a:buNone/>
            </a:pPr>
            <a:r>
              <a:rPr lang="en-US" altLang="zh-TW" sz="2000" dirty="0"/>
              <a:t>2.</a:t>
            </a:r>
            <a:r>
              <a:rPr lang="zh-TW" altLang="en-US" sz="2000" dirty="0"/>
              <a:t>插入元素</a:t>
            </a:r>
            <a:r>
              <a:rPr lang="en-US" altLang="zh-TW" sz="2000" dirty="0"/>
              <a:t>O(1)</a:t>
            </a:r>
          </a:p>
          <a:p>
            <a:r>
              <a:rPr lang="en-US" altLang="zh-TW" sz="2000" dirty="0"/>
              <a:t>Remove :</a:t>
            </a:r>
            <a:r>
              <a:rPr lang="zh-TW" altLang="en-US" sz="2000" dirty="0"/>
              <a:t>在陣列特定點移除元素，實現方式是把移除點之後的元素都往前移一格，</a:t>
            </a:r>
            <a:r>
              <a:rPr lang="en-US" altLang="zh-TW" sz="2000" dirty="0"/>
              <a:t>O(n)</a:t>
            </a:r>
          </a:p>
          <a:p>
            <a:endParaRPr lang="en-US" altLang="zh-TW" sz="2000" dirty="0"/>
          </a:p>
          <a:p>
            <a:r>
              <a:rPr lang="en-US" altLang="zh-TW" sz="2000" dirty="0"/>
              <a:t>JAVA </a:t>
            </a:r>
            <a:r>
              <a:rPr lang="zh-TW" altLang="en-US" sz="2000" dirty="0"/>
              <a:t>的 </a:t>
            </a:r>
            <a:r>
              <a:rPr lang="en-US" altLang="zh-TW" sz="2000" dirty="0"/>
              <a:t>array list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19548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E0AD87-AA69-1489-0384-7B74FF518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Linked List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81146CE-B4A8-2D84-94D3-F327CF275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97400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CDCD8E-E58D-64EB-0056-CA9AD3D3D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F0C72A0-AD64-A31C-9FE8-E7C9200D4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SOLID (</a:t>
            </a:r>
            <a:r>
              <a:rPr lang="zh-TW" altLang="en-US" dirty="0"/>
              <a:t>物件導向設計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Design pattern</a:t>
            </a:r>
          </a:p>
          <a:p>
            <a:r>
              <a:rPr lang="zh-TW" altLang="en-US" dirty="0"/>
              <a:t> 資料分片</a:t>
            </a:r>
            <a:endParaRPr lang="en-US" altLang="zh-TW" dirty="0"/>
          </a:p>
          <a:p>
            <a:r>
              <a:rPr lang="en-US" altLang="zh-TW" dirty="0"/>
              <a:t>Redis</a:t>
            </a:r>
          </a:p>
          <a:p>
            <a:r>
              <a:rPr lang="en-US" altLang="zh-TW" dirty="0"/>
              <a:t>MD5 Hash</a:t>
            </a:r>
          </a:p>
        </p:txBody>
      </p:sp>
    </p:spTree>
    <p:extLst>
      <p:ext uri="{BB962C8B-B14F-4D97-AF65-F5344CB8AC3E}">
        <p14:creationId xmlns:p14="http://schemas.microsoft.com/office/powerpoint/2010/main" val="2771287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9E79F7-5D1F-6F4E-1D79-470F1FA9F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0265422-016E-5B45-3E89-9B273B8AB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物件導向 </a:t>
            </a:r>
            <a:r>
              <a:rPr lang="en-US" altLang="zh-TW" dirty="0"/>
              <a:t>VS </a:t>
            </a:r>
            <a:r>
              <a:rPr lang="zh-TW" altLang="en-US" dirty="0"/>
              <a:t>功能拆分</a:t>
            </a:r>
          </a:p>
        </p:txBody>
      </p:sp>
    </p:spTree>
    <p:extLst>
      <p:ext uri="{BB962C8B-B14F-4D97-AF65-F5344CB8AC3E}">
        <p14:creationId xmlns:p14="http://schemas.microsoft.com/office/powerpoint/2010/main" val="3252217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343E12-19F9-1845-88F1-1759FDA37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44A2B20-8345-9C80-0BFB-4BC9DDDEB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回文作業 </a:t>
            </a:r>
            <a:r>
              <a:rPr lang="en-US" altLang="zh-TW" dirty="0"/>
              <a:t>: </a:t>
            </a:r>
            <a:r>
              <a:rPr lang="zh-TW" altLang="en-US" dirty="0"/>
              <a:t>把功能、步驟分離。</a:t>
            </a:r>
          </a:p>
        </p:txBody>
      </p:sp>
    </p:spTree>
    <p:extLst>
      <p:ext uri="{BB962C8B-B14F-4D97-AF65-F5344CB8AC3E}">
        <p14:creationId xmlns:p14="http://schemas.microsoft.com/office/powerpoint/2010/main" val="2471909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266</Words>
  <Application>Microsoft Office PowerPoint</Application>
  <PresentationFormat>寬螢幕</PresentationFormat>
  <Paragraphs>29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佈景主題</vt:lpstr>
      <vt:lpstr>PowerPoint 簡報</vt:lpstr>
      <vt:lpstr>HW</vt:lpstr>
      <vt:lpstr>List</vt:lpstr>
      <vt:lpstr>Linked List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林裕軒</dc:creator>
  <cp:lastModifiedBy>林裕軒</cp:lastModifiedBy>
  <cp:revision>6</cp:revision>
  <dcterms:created xsi:type="dcterms:W3CDTF">2025-01-10T05:41:47Z</dcterms:created>
  <dcterms:modified xsi:type="dcterms:W3CDTF">2025-01-15T07:59:38Z</dcterms:modified>
</cp:coreProperties>
</file>