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64CF9-02BA-BA52-3C7C-73D9C0591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A47FED-9CFA-C4C5-5493-4CF8C3B8D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A5DBC0-83AB-D4E7-D8C6-AC832432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C72E-E179-4AEB-A232-287B189AF07E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32BF94-566C-8A92-A801-AA3B1FB6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E9F0A8-43CF-03B0-B14B-99E3ED1C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F7A3-D362-4C4A-852C-70FD1972A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19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5C85A8-1A21-A33B-F60A-5CB72C24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2719F6-BE08-EBD3-23FA-F341D5F90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929B8B-173D-5756-5B2A-7BE2F106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C72E-E179-4AEB-A232-287B189AF07E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8C4219-B66F-BCC5-974B-5E461CBB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F4B068-956D-761E-CDB8-3E6930F8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F7A3-D362-4C4A-852C-70FD1972A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49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CB4375F-79B1-1D42-1463-61C1FEB2C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CBA13E-CAF3-76D6-2226-7C66B3129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771529-CBE1-D3CB-43BE-21BC4394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C72E-E179-4AEB-A232-287B189AF07E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069FD9-E91A-2926-E7F4-DD30C17D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B7B5F4-65E9-F249-291F-7748A4D5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F7A3-D362-4C4A-852C-70FD1972A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91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2227D-1C6D-9104-467E-D7E108CE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123621-8E54-21F7-9C10-D684E0CA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C6744A-F51A-A9C9-5121-FDEDC6C1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C72E-E179-4AEB-A232-287B189AF07E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75796E-BA79-9D63-81CC-10122B25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41C4BE-F652-2D3F-8FA7-0FA05041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F7A3-D362-4C4A-852C-70FD1972A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54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B76AD-DC6B-633D-7A3E-8BDD2664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B957C7-D9F0-470C-B987-47375414D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3FF26A-9C31-4EDF-D275-3F67C23A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C72E-E179-4AEB-A232-287B189AF07E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C6861F-35F5-E2EB-DA55-C99F97ED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91375A-4598-160B-22B0-35EF247B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F7A3-D362-4C4A-852C-70FD1972A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48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6ABD3-7BA5-6517-EDD0-FDB54274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CF4A76-DD1B-673B-7FEE-0CF2AD98A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56BD97-D8C7-8317-B099-71AFDE470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2FFCA5-F822-EF78-FD5E-03B3DB0A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C72E-E179-4AEB-A232-287B189AF07E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2F9915-F9D0-E105-31AE-BA1B462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789804-9B15-B67F-A8D5-E41994C8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F7A3-D362-4C4A-852C-70FD1972A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05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E8A217-BC31-2D2E-4D7E-D7342D8C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5849E2-00AC-676B-A690-68CCC00A5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51E81E-D647-B3BC-DAD4-49BDF16B7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1D8432-E08F-BE60-C010-08C10E811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3491455-2DF0-93E2-64CB-857AF5A5C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30A9604-F05C-0D58-BC72-B2132ABC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C72E-E179-4AEB-A232-287B189AF07E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24A318-077D-1490-CA74-31FF70E8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B2288F-9681-A289-76D2-841EAF52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F7A3-D362-4C4A-852C-70FD1972A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20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64EC7D-C43B-B63B-421C-42972F0F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EAC36CE-0EB3-E317-57A9-24C52E8E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C72E-E179-4AEB-A232-287B189AF07E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55C54C-4F3E-56D9-D2E1-AF6F0401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F407F4-6B64-D45D-79EA-A593408B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F7A3-D362-4C4A-852C-70FD1972A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84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71378B-E0B7-3BBA-32FB-1CDD4CBE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C72E-E179-4AEB-A232-287B189AF07E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51E96F6-B910-F7E9-5F1C-8B63032F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40E9A6-B20A-249F-15B4-43DCCEF2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F7A3-D362-4C4A-852C-70FD1972A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09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6A81AA-3AB0-4CD5-2A55-67B35F51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797375-B1BF-F954-16EF-71E86AF49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A465033-E861-511E-6A18-D13E0F0F4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53653E-A074-794D-0C11-7C5EA859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C72E-E179-4AEB-A232-287B189AF07E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429872-C951-9B01-A3A0-04CEEDE2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E78F56-7AC1-6C0B-1B1C-4749DE8E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F7A3-D362-4C4A-852C-70FD1972A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39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C48EE-77B1-A72E-220F-3181361F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DDE23D4-386F-CA80-DAE2-B2C8197BC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4A4806-310D-416B-D219-B92FB7745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DE9356-AF49-365C-1841-2389336C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C72E-E179-4AEB-A232-287B189AF07E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66A721-526F-17D5-B0A9-EBF31901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B61CE7-A2AB-A64F-2652-33D8724F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F7A3-D362-4C4A-852C-70FD1972A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52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B3B1A4E-34AC-BF5B-64A9-32567AFF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94145B-5EE1-D4CF-285A-69690A247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ADC9FE-7525-F84F-F80B-2198B172A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5C72E-E179-4AEB-A232-287B189AF07E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29471-B6CA-0332-6B0A-22385AA57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512F4F-D92B-1111-6F69-AA31D39C7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CF7A3-D362-4C4A-852C-70FD1972A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46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76A2C-E76C-C256-F3F6-22BC45464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0115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724A9A-393D-9B6A-03C1-FC388519E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94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D8BD6-21C5-3682-1257-B2D01629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甚麼狀況下會需要使用 </a:t>
            </a:r>
            <a:r>
              <a:rPr lang="en-US" altLang="zh-TW" dirty="0"/>
              <a:t>Pool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D239FC-D81C-66CC-09EF-F59384D2F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使用的意義，甚麼場景需要</a:t>
            </a:r>
            <a:endParaRPr lang="en-US" altLang="zh-TW" dirty="0"/>
          </a:p>
          <a:p>
            <a:r>
              <a:rPr lang="en-US" altLang="zh-TW" dirty="0"/>
              <a:t>String pool</a:t>
            </a:r>
            <a:r>
              <a:rPr lang="zh-TW" altLang="en-US" dirty="0"/>
              <a:t>、</a:t>
            </a:r>
            <a:r>
              <a:rPr lang="en-US" altLang="zh-TW" dirty="0"/>
              <a:t>DB pool</a:t>
            </a:r>
            <a:r>
              <a:rPr lang="zh-TW" altLang="en-US" dirty="0"/>
              <a:t>、</a:t>
            </a:r>
            <a:r>
              <a:rPr lang="en-US" altLang="zh-TW" dirty="0"/>
              <a:t>…thread pool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58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18AA8-1776-5ABE-A293-407F6905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大筆資料複製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7D15D4-9348-C76E-24AF-C97666E04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為什麼</a:t>
            </a:r>
            <a:r>
              <a:rPr lang="en-US" altLang="zh-TW" dirty="0"/>
              <a:t>String Builder</a:t>
            </a:r>
            <a:r>
              <a:rPr lang="zh-TW" altLang="en-US" dirty="0"/>
              <a:t> 就可以解除 </a:t>
            </a:r>
            <a:r>
              <a:rPr lang="en-US" altLang="zh-TW" dirty="0"/>
              <a:t>String pool </a:t>
            </a:r>
            <a:r>
              <a:rPr lang="zh-TW" altLang="en-US" dirty="0"/>
              <a:t>爆炸的問題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為什麼 </a:t>
            </a:r>
            <a:r>
              <a:rPr lang="en-US" altLang="zh-TW" dirty="0" err="1"/>
              <a:t>ToString</a:t>
            </a:r>
            <a:r>
              <a:rPr lang="en-US" altLang="zh-TW" dirty="0"/>
              <a:t> </a:t>
            </a:r>
            <a:r>
              <a:rPr lang="zh-TW" altLang="en-US" dirty="0"/>
              <a:t>可以這麼快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1958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069C87-ECD3-0A21-5265-04193CFD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B592F6-EE58-E2B9-4B11-6BC78525A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949"/>
            <a:ext cx="10515600" cy="4351338"/>
          </a:xfrm>
        </p:spPr>
        <p:txBody>
          <a:bodyPr/>
          <a:lstStyle/>
          <a:p>
            <a:r>
              <a:rPr lang="zh-TW" altLang="en-US" dirty="0"/>
              <a:t>利用資料結構評估演算法</a:t>
            </a:r>
          </a:p>
        </p:txBody>
      </p:sp>
    </p:spTree>
    <p:extLst>
      <p:ext uri="{BB962C8B-B14F-4D97-AF65-F5344CB8AC3E}">
        <p14:creationId xmlns:p14="http://schemas.microsoft.com/office/powerpoint/2010/main" val="386351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16C56-F57D-DC43-AF39-D8082DCF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 and 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91E83A-4FD8-0C28-9C26-291F89FCD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Stack : First in last out</a:t>
            </a:r>
            <a:r>
              <a:rPr lang="zh-TW" altLang="en-US" dirty="0"/>
              <a:t>。 應用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Call stack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運算結果之間有 </a:t>
            </a:r>
            <a:r>
              <a:rPr lang="en-US" altLang="zh-TW" dirty="0"/>
              <a:t>sequence </a:t>
            </a:r>
            <a:r>
              <a:rPr lang="zh-TW" altLang="en-US" dirty="0"/>
              <a:t>關係，譬如需要等深層迴圈做完把結果給外層迴圈使用。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Queue : FIFO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排隊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9258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2BF98-9535-6137-CFB0-88B59EFE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969EC9-D335-4A02-2916-77C2C65C5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Hash set(</a:t>
            </a:r>
            <a:r>
              <a:rPr lang="zh-TW" altLang="en-US" dirty="0"/>
              <a:t>快樂數作業可套用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思考物件容器與功能拆分</a:t>
            </a:r>
          </a:p>
        </p:txBody>
      </p:sp>
    </p:spTree>
    <p:extLst>
      <p:ext uri="{BB962C8B-B14F-4D97-AF65-F5344CB8AC3E}">
        <p14:creationId xmlns:p14="http://schemas.microsoft.com/office/powerpoint/2010/main" val="60726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0D85FE-DA43-F224-859D-F2DBD42E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B62587-EEA0-926A-2EDE-0A821AA0B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新增功能不可以影響原有程式運行、模組化</a:t>
            </a:r>
            <a:endParaRPr lang="en-US" altLang="zh-TW" dirty="0"/>
          </a:p>
          <a:p>
            <a:r>
              <a:rPr lang="en-US" altLang="zh-TW" dirty="0"/>
              <a:t>Ex: </a:t>
            </a:r>
            <a:r>
              <a:rPr lang="zh-TW" altLang="en-US" dirty="0"/>
              <a:t>前後端分離等等</a:t>
            </a:r>
          </a:p>
        </p:txBody>
      </p:sp>
    </p:spTree>
    <p:extLst>
      <p:ext uri="{BB962C8B-B14F-4D97-AF65-F5344CB8AC3E}">
        <p14:creationId xmlns:p14="http://schemas.microsoft.com/office/powerpoint/2010/main" val="2820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2FA2C-3360-5BCC-3E0D-55088A92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Roadmap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C2C1A7-2905-731D-9323-106718F3C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我在哪裡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接下來還有哪些東西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接觸不同</a:t>
            </a:r>
            <a:r>
              <a:rPr lang="en-US" altLang="zh-TW" dirty="0"/>
              <a:t>CS</a:t>
            </a:r>
            <a:r>
              <a:rPr lang="zh-TW" altLang="en-US" dirty="0"/>
              <a:t>領域的東西，瞭解本科生學過的內容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演算法、資料結構、功能拆分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套用到物件導向 做 </a:t>
            </a:r>
            <a:r>
              <a:rPr lang="en-US" altLang="zh-TW" dirty="0"/>
              <a:t>App </a:t>
            </a:r>
            <a:r>
              <a:rPr lang="zh-TW" altLang="en-US" dirty="0"/>
              <a:t>的應用開發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1.5~2Years.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142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169</Words>
  <Application>Microsoft Office PowerPoint</Application>
  <PresentationFormat>寬螢幕</PresentationFormat>
  <Paragraphs>25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佈景主題</vt:lpstr>
      <vt:lpstr>0115</vt:lpstr>
      <vt:lpstr>甚麼狀況下會需要使用 Pool</vt:lpstr>
      <vt:lpstr>大筆資料複製</vt:lpstr>
      <vt:lpstr>PowerPoint 簡報</vt:lpstr>
      <vt:lpstr>Stack and Queue</vt:lpstr>
      <vt:lpstr>PowerPoint 簡報</vt:lpstr>
      <vt:lpstr>PowerPoint 簡報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林裕軒</dc:creator>
  <cp:lastModifiedBy>林裕軒</cp:lastModifiedBy>
  <cp:revision>1</cp:revision>
  <dcterms:created xsi:type="dcterms:W3CDTF">2025-01-15T05:16:05Z</dcterms:created>
  <dcterms:modified xsi:type="dcterms:W3CDTF">2025-01-15T07:59:16Z</dcterms:modified>
</cp:coreProperties>
</file>