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FF0000"/>
                </a:solidFill>
              </a:rPr>
              <a:t>Presentation</a:t>
            </a:r>
            <a:r>
              <a:rPr lang="fr-FR" dirty="0" smtClean="0">
                <a:solidFill>
                  <a:srgbClr val="FF0000"/>
                </a:solidFill>
              </a:rPr>
              <a:t> 3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Auteur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6051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Ajouter votre titre	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  <a:effectLst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158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7977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86959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253508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Ajouter</a:t>
            </a:r>
            <a:r>
              <a:rPr lang="fr-FR" dirty="0" smtClean="0"/>
              <a:t>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616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Ajouter votre titre	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121977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2087600"/>
            <a:ext cx="6994759" cy="2850343"/>
          </a:xfrm>
        </p:spPr>
      </p:pic>
    </p:spTree>
    <p:extLst>
      <p:ext uri="{BB962C8B-B14F-4D97-AF65-F5344CB8AC3E}">
        <p14:creationId xmlns:p14="http://schemas.microsoft.com/office/powerpoint/2010/main" val="184987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Ajouter votre titre	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26795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58110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14107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4248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22611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9558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spc="600" dirty="0" smtClean="0"/>
              <a:t>Ajouter votre titre	</a:t>
            </a:r>
            <a:endParaRPr lang="fr-FR" b="1" spc="6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247692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251271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5</TotalTime>
  <Words>46</Words>
  <Application>Microsoft Office PowerPoint</Application>
  <PresentationFormat>Grand écran</PresentationFormat>
  <Paragraphs>17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Presentation 3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1</dc:title>
  <dc:creator>Hackmefree</dc:creator>
  <cp:lastModifiedBy>Hackmefree</cp:lastModifiedBy>
  <cp:revision>5</cp:revision>
  <dcterms:created xsi:type="dcterms:W3CDTF">2023-10-17T12:05:25Z</dcterms:created>
  <dcterms:modified xsi:type="dcterms:W3CDTF">2023-10-17T12:10:34Z</dcterms:modified>
</cp:coreProperties>
</file>