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96" d="100"/>
          <a:sy n="96" d="100"/>
        </p:scale>
        <p:origin x="2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Presentation</a:t>
            </a:r>
            <a:r>
              <a:rPr lang="fr-FR" smtClean="0"/>
              <a:t> </a:t>
            </a:r>
            <a:r>
              <a:rPr lang="fr-FR" smtClean="0"/>
              <a:t>2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Auteur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6051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Ajouter votre titre	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574" y="2016125"/>
            <a:ext cx="6881177" cy="3449638"/>
          </a:xfrm>
        </p:spPr>
      </p:pic>
    </p:spTree>
    <p:extLst>
      <p:ext uri="{BB962C8B-B14F-4D97-AF65-F5344CB8AC3E}">
        <p14:creationId xmlns:p14="http://schemas.microsoft.com/office/powerpoint/2010/main" val="3091589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Ajouter votre titre	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574" y="2016125"/>
            <a:ext cx="6881177" cy="3449638"/>
          </a:xfrm>
        </p:spPr>
      </p:pic>
    </p:spTree>
    <p:extLst>
      <p:ext uri="{BB962C8B-B14F-4D97-AF65-F5344CB8AC3E}">
        <p14:creationId xmlns:p14="http://schemas.microsoft.com/office/powerpoint/2010/main" val="2979774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Ajouter votre titre	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574" y="2016125"/>
            <a:ext cx="6881177" cy="3449638"/>
          </a:xfrm>
        </p:spPr>
      </p:pic>
    </p:spTree>
    <p:extLst>
      <p:ext uri="{BB962C8B-B14F-4D97-AF65-F5344CB8AC3E}">
        <p14:creationId xmlns:p14="http://schemas.microsoft.com/office/powerpoint/2010/main" val="3869591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Ajouter votre titre	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574" y="2016125"/>
            <a:ext cx="6881177" cy="3449638"/>
          </a:xfrm>
        </p:spPr>
      </p:pic>
    </p:spTree>
    <p:extLst>
      <p:ext uri="{BB962C8B-B14F-4D97-AF65-F5344CB8AC3E}">
        <p14:creationId xmlns:p14="http://schemas.microsoft.com/office/powerpoint/2010/main" val="2535088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0000"/>
                </a:solidFill>
              </a:rPr>
              <a:t>Ajouter</a:t>
            </a:r>
            <a:r>
              <a:rPr lang="fr-FR" dirty="0" smtClean="0"/>
              <a:t> votre titre	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574" y="2016125"/>
            <a:ext cx="6881177" cy="3449638"/>
          </a:xfr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76166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0000"/>
                </a:solidFill>
              </a:rPr>
              <a:t>Ajouter votre titre	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574" y="2016125"/>
            <a:ext cx="6881177" cy="3449638"/>
          </a:xfrm>
        </p:spPr>
      </p:pic>
    </p:spTree>
    <p:extLst>
      <p:ext uri="{BB962C8B-B14F-4D97-AF65-F5344CB8AC3E}">
        <p14:creationId xmlns:p14="http://schemas.microsoft.com/office/powerpoint/2010/main" val="1219770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609" y="2087600"/>
            <a:ext cx="6994759" cy="2850343"/>
          </a:xfrm>
        </p:spPr>
      </p:pic>
    </p:spTree>
    <p:extLst>
      <p:ext uri="{BB962C8B-B14F-4D97-AF65-F5344CB8AC3E}">
        <p14:creationId xmlns:p14="http://schemas.microsoft.com/office/powerpoint/2010/main" val="1849871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Ajouter votre titre	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574" y="2016125"/>
            <a:ext cx="6881177" cy="3449638"/>
          </a:xfrm>
        </p:spPr>
      </p:pic>
    </p:spTree>
    <p:extLst>
      <p:ext uri="{BB962C8B-B14F-4D97-AF65-F5344CB8AC3E}">
        <p14:creationId xmlns:p14="http://schemas.microsoft.com/office/powerpoint/2010/main" val="3267956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Ajouter votre titre	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574" y="2016125"/>
            <a:ext cx="6881177" cy="3449638"/>
          </a:xfrm>
        </p:spPr>
      </p:pic>
    </p:spTree>
    <p:extLst>
      <p:ext uri="{BB962C8B-B14F-4D97-AF65-F5344CB8AC3E}">
        <p14:creationId xmlns:p14="http://schemas.microsoft.com/office/powerpoint/2010/main" val="581101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Ajouter votre titre	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574" y="2016125"/>
            <a:ext cx="6881177" cy="3449638"/>
          </a:xfrm>
        </p:spPr>
      </p:pic>
    </p:spTree>
    <p:extLst>
      <p:ext uri="{BB962C8B-B14F-4D97-AF65-F5344CB8AC3E}">
        <p14:creationId xmlns:p14="http://schemas.microsoft.com/office/powerpoint/2010/main" val="141078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Ajouter votre titre	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574" y="2016125"/>
            <a:ext cx="6881177" cy="3449638"/>
          </a:xfrm>
        </p:spPr>
      </p:pic>
    </p:spTree>
    <p:extLst>
      <p:ext uri="{BB962C8B-B14F-4D97-AF65-F5344CB8AC3E}">
        <p14:creationId xmlns:p14="http://schemas.microsoft.com/office/powerpoint/2010/main" val="42489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Ajouter votre titre	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574" y="2016125"/>
            <a:ext cx="6881177" cy="3449638"/>
          </a:xfrm>
        </p:spPr>
      </p:pic>
    </p:spTree>
    <p:extLst>
      <p:ext uri="{BB962C8B-B14F-4D97-AF65-F5344CB8AC3E}">
        <p14:creationId xmlns:p14="http://schemas.microsoft.com/office/powerpoint/2010/main" val="3226119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Ajouter votre titre	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574" y="2016125"/>
            <a:ext cx="6881177" cy="3449638"/>
          </a:xfrm>
        </p:spPr>
      </p:pic>
    </p:spTree>
    <p:extLst>
      <p:ext uri="{BB962C8B-B14F-4D97-AF65-F5344CB8AC3E}">
        <p14:creationId xmlns:p14="http://schemas.microsoft.com/office/powerpoint/2010/main" val="3955895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Ajouter votre titre	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574" y="2016125"/>
            <a:ext cx="6881177" cy="3449638"/>
          </a:xfrm>
        </p:spPr>
      </p:pic>
    </p:spTree>
    <p:extLst>
      <p:ext uri="{BB962C8B-B14F-4D97-AF65-F5344CB8AC3E}">
        <p14:creationId xmlns:p14="http://schemas.microsoft.com/office/powerpoint/2010/main" val="2476927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Ajouter votre titre	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574" y="2016125"/>
            <a:ext cx="6881177" cy="3449638"/>
          </a:xfrm>
        </p:spPr>
      </p:pic>
    </p:spTree>
    <p:extLst>
      <p:ext uri="{BB962C8B-B14F-4D97-AF65-F5344CB8AC3E}">
        <p14:creationId xmlns:p14="http://schemas.microsoft.com/office/powerpoint/2010/main" val="325127108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TM10001114[[fn=Galerie]]</Template>
  <TotalTime>3</TotalTime>
  <Words>46</Words>
  <Application>Microsoft Office PowerPoint</Application>
  <PresentationFormat>Grand écran</PresentationFormat>
  <Paragraphs>17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9" baseType="lpstr">
      <vt:lpstr>Arial</vt:lpstr>
      <vt:lpstr>Gill Sans MT</vt:lpstr>
      <vt:lpstr>Gallery</vt:lpstr>
      <vt:lpstr>Presentation 2</vt:lpstr>
      <vt:lpstr>Ajouter votre titre </vt:lpstr>
      <vt:lpstr>Ajouter votre titre </vt:lpstr>
      <vt:lpstr>Ajouter votre titre </vt:lpstr>
      <vt:lpstr>Ajouter votre titre </vt:lpstr>
      <vt:lpstr>Ajouter votre titre </vt:lpstr>
      <vt:lpstr>Ajouter votre titre </vt:lpstr>
      <vt:lpstr>Ajouter votre titre </vt:lpstr>
      <vt:lpstr>Ajouter votre titre </vt:lpstr>
      <vt:lpstr>Ajouter votre titre </vt:lpstr>
      <vt:lpstr>Ajouter votre titre </vt:lpstr>
      <vt:lpstr>Ajouter votre titre </vt:lpstr>
      <vt:lpstr>Ajouter votre titre </vt:lpstr>
      <vt:lpstr>Ajouter votre titre </vt:lpstr>
      <vt:lpstr>Ajouter votre titre 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1</dc:title>
  <dc:creator>Hackmefree</dc:creator>
  <cp:lastModifiedBy>Hackmefree</cp:lastModifiedBy>
  <cp:revision>3</cp:revision>
  <dcterms:created xsi:type="dcterms:W3CDTF">2023-10-17T12:05:25Z</dcterms:created>
  <dcterms:modified xsi:type="dcterms:W3CDTF">2023-10-17T12:11:17Z</dcterms:modified>
</cp:coreProperties>
</file>