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05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0915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97977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8695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53508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8761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21977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087600"/>
            <a:ext cx="6994759" cy="2850343"/>
          </a:xfrm>
        </p:spPr>
      </p:pic>
    </p:spTree>
    <p:extLst>
      <p:ext uri="{BB962C8B-B14F-4D97-AF65-F5344CB8AC3E}">
        <p14:creationId xmlns:p14="http://schemas.microsoft.com/office/powerpoint/2010/main" val="18498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6795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5811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14107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424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261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9558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247692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votre titre	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74" y="2016125"/>
            <a:ext cx="6881177" cy="3449638"/>
          </a:xfrm>
        </p:spPr>
      </p:pic>
    </p:spTree>
    <p:extLst>
      <p:ext uri="{BB962C8B-B14F-4D97-AF65-F5344CB8AC3E}">
        <p14:creationId xmlns:p14="http://schemas.microsoft.com/office/powerpoint/2010/main" val="3251271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</TotalTime>
  <Words>46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Presentation 1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Ajouter votre titre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Hackmefree</dc:creator>
  <cp:lastModifiedBy>Hackmefree</cp:lastModifiedBy>
  <cp:revision>1</cp:revision>
  <dcterms:created xsi:type="dcterms:W3CDTF">2023-10-17T12:05:25Z</dcterms:created>
  <dcterms:modified xsi:type="dcterms:W3CDTF">2023-10-17T12:07:30Z</dcterms:modified>
</cp:coreProperties>
</file>