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 510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 the extension of a Fourier Descriptor Based</a:t>
            </a:r>
          </a:p>
          <a:p>
            <a:r>
              <a:rPr lang="en-US" dirty="0"/>
              <a:t>Method for Planar Four-Bar Linkage Synthesis</a:t>
            </a:r>
          </a:p>
          <a:p>
            <a:r>
              <a:rPr lang="en-US" dirty="0"/>
              <a:t>for Generation of Open and Closed Paths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2809" y="5791200"/>
            <a:ext cx="541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Joshua Romero		106226795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Lotti</a:t>
            </a:r>
            <a:r>
              <a:rPr lang="en-US" dirty="0" smtClean="0"/>
              <a:t> 		107931636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2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0315"/>
            <a:ext cx="10655635" cy="3910885"/>
          </a:xfrm>
        </p:spPr>
        <p:txBody>
          <a:bodyPr>
            <a:normAutofit/>
          </a:bodyPr>
          <a:lstStyle/>
          <a:p>
            <a:r>
              <a:rPr lang="en-US" dirty="0"/>
              <a:t>To use a reduction in design variable space to more efficiently synthesize</a:t>
            </a:r>
          </a:p>
          <a:p>
            <a:r>
              <a:rPr lang="en-US" dirty="0"/>
              <a:t>a four-bar linkage mechanism through Fourier Transforms.  At the </a:t>
            </a:r>
            <a:r>
              <a:rPr lang="en-US" dirty="0" smtClean="0"/>
              <a:t>beginning </a:t>
            </a:r>
            <a:r>
              <a:rPr lang="en-US" dirty="0"/>
              <a:t>of the</a:t>
            </a:r>
          </a:p>
          <a:p>
            <a:r>
              <a:rPr lang="en-US" dirty="0"/>
              <a:t>program, the user must input a set of points.  Afterwards, a Discrete Fourier Function</a:t>
            </a:r>
          </a:p>
          <a:p>
            <a:r>
              <a:rPr lang="en-US" dirty="0"/>
              <a:t>is used to convert the set of points into an approximated curve (page 1).  Finally, a</a:t>
            </a:r>
          </a:p>
          <a:p>
            <a:r>
              <a:rPr lang="en-US" dirty="0"/>
              <a:t>numerical search is performed to find the optimal values of the design variables in the</a:t>
            </a:r>
          </a:p>
          <a:p>
            <a:r>
              <a:rPr lang="en-US" dirty="0"/>
              <a:t>reduced set (pages 5 and 4 respectively).  These values are obtained from the reduced</a:t>
            </a:r>
          </a:p>
          <a:p>
            <a:r>
              <a:rPr lang="en-US" dirty="0"/>
              <a:t>set of design variables through a set of known relations found on, again, pages 4 and 5.</a:t>
            </a:r>
          </a:p>
        </p:txBody>
      </p:sp>
    </p:spTree>
    <p:extLst>
      <p:ext uri="{BB962C8B-B14F-4D97-AF65-F5344CB8AC3E}">
        <p14:creationId xmlns:p14="http://schemas.microsoft.com/office/powerpoint/2010/main" val="130134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69" y="0"/>
            <a:ext cx="9905998" cy="19050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8" y="1606447"/>
            <a:ext cx="11839705" cy="403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5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62" y="0"/>
            <a:ext cx="9905998" cy="1905000"/>
          </a:xfrm>
        </p:spPr>
        <p:txBody>
          <a:bodyPr/>
          <a:lstStyle/>
          <a:p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981981" y="1580881"/>
            <a:ext cx="4876800" cy="47684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user can create a curve for the synthesis process by clicking the curve shape in the Open GL widget.</a:t>
            </a:r>
          </a:p>
          <a:p>
            <a:r>
              <a:rPr lang="en-US" dirty="0" smtClean="0"/>
              <a:t>The user curve can be cleared by pressing the clear points button.  This will clear the points vector.</a:t>
            </a:r>
          </a:p>
          <a:p>
            <a:r>
              <a:rPr lang="en-US" dirty="0" smtClean="0"/>
              <a:t>Pressing the compute button after the user defined curve is complete will start the synthesis algorithm. </a:t>
            </a:r>
          </a:p>
          <a:p>
            <a:r>
              <a:rPr lang="en-US" dirty="0" smtClean="0"/>
              <a:t>Once the program is complete the four bar linkage information section will be populated with the applicable values found from the algorithm.</a:t>
            </a:r>
          </a:p>
          <a:p>
            <a:r>
              <a:rPr lang="en-US" dirty="0" smtClean="0"/>
              <a:t>Using the clear info button will wipe out the Four Bar Linkage data to allow for another run.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4" y="1353353"/>
            <a:ext cx="6560725" cy="5192535"/>
          </a:xfrm>
        </p:spPr>
      </p:pic>
    </p:spTree>
    <p:extLst>
      <p:ext uri="{BB962C8B-B14F-4D97-AF65-F5344CB8AC3E}">
        <p14:creationId xmlns:p14="http://schemas.microsoft.com/office/powerpoint/2010/main" val="108237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6558" y="1249251"/>
            <a:ext cx="4620853" cy="5608749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A user supplies a predefined curve as shown in (a) blue line.</a:t>
            </a:r>
          </a:p>
          <a:p>
            <a:pPr fontAlgn="base"/>
            <a:r>
              <a:rPr lang="en-US" dirty="0"/>
              <a:t>Our task path function will then approximate the curve by using a Fourier series. This is shown by the pink circles shown in (a).</a:t>
            </a:r>
          </a:p>
          <a:p>
            <a:pPr fontAlgn="base"/>
            <a:r>
              <a:rPr lang="en-US" dirty="0"/>
              <a:t>Using the least squares or the loop closure methods we will obtain the link lengths.</a:t>
            </a:r>
          </a:p>
          <a:p>
            <a:pPr fontAlgn="base"/>
            <a:r>
              <a:rPr lang="en-US" dirty="0"/>
              <a:t>These lengths will then be tested against to make sure they satisfy the link ratios as well as the feasibility test.</a:t>
            </a:r>
          </a:p>
          <a:p>
            <a:pPr fontAlgn="base"/>
            <a:r>
              <a:rPr lang="en-US" dirty="0"/>
              <a:t>If this is achieved we will compute the Fourier coefficients and evaluate the error function for the lowest amount of error.</a:t>
            </a:r>
          </a:p>
          <a:p>
            <a:pPr fontAlgn="base"/>
            <a:r>
              <a:rPr lang="en-US" dirty="0"/>
              <a:t>Once the error has been minimized we recover the remaining design variables needed to synthesize the four bar linkage.</a:t>
            </a:r>
          </a:p>
          <a:p>
            <a:pPr fontAlgn="base"/>
            <a:r>
              <a:rPr lang="en-US" dirty="0"/>
              <a:t>Following the aforementioned Fourier synthesis algorithm the four bar linkage is derived, this can be seen in (b).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9" y="2029356"/>
            <a:ext cx="5543788" cy="3214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900" y="5331513"/>
            <a:ext cx="511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[Four-Bar Linkage Synthesis for Generation of Open and Closed Paths, Ge, </a:t>
            </a:r>
            <a:r>
              <a:rPr lang="en-US" sz="1000" dirty="0" smtClean="0"/>
              <a:t>Pg.6]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57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89</TotalTime>
  <Words>403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MEC 510 Project</vt:lpstr>
      <vt:lpstr>Problem</vt:lpstr>
      <vt:lpstr>Class diagram</vt:lpstr>
      <vt:lpstr>GUI Design</vt:lpstr>
      <vt:lpstr>Example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 510 Project</dc:title>
  <dc:creator>Joshua Romero</dc:creator>
  <cp:lastModifiedBy>Joshua Romero</cp:lastModifiedBy>
  <cp:revision>14</cp:revision>
  <dcterms:created xsi:type="dcterms:W3CDTF">2014-05-19T16:31:04Z</dcterms:created>
  <dcterms:modified xsi:type="dcterms:W3CDTF">2014-05-20T16:46:05Z</dcterms:modified>
</cp:coreProperties>
</file>