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e95e2328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e95e2328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e95e2328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e95e2328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e95e2328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e95e2328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95e2328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e95e2328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e95e2328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e95e2328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e95e2328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e95e2328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e95e2328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e95e2328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e95e2328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e95e2328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e95e2328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e95e2328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My autobiography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36275" y="24137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Journey of Growth, Resilience, and Aspiration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430050" y="3918850"/>
            <a:ext cx="3560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Bridget Ngugi</a:t>
            </a:r>
            <a:endParaRPr sz="13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Dedan Kimathi University</a:t>
            </a:r>
            <a:endParaRPr sz="13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361525" y="1034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Reflections and future inspirations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1895400" y="1767325"/>
            <a:ext cx="55197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Looking Ahead:</a:t>
            </a:r>
            <a:r>
              <a:rPr lang="en">
                <a:solidFill>
                  <a:schemeClr val="lt1"/>
                </a:solidFill>
              </a:rPr>
              <a:t> Graduation in December; excited for career opportunities.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Future Goals: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Work in data analysis and technology.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Continue attending tech events, hackathons, and building skills.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Make a meaningful impact in fields like healthcare or education.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Introduction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Life is a mosaic of experiences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share my life journey, pivotal moments, and the lessons learned.</a:t>
            </a:r>
            <a:endParaRPr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361875" y="777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Early life and family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809775" y="1626600"/>
            <a:ext cx="61431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Background: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Born in Nakuru to a humble family.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Family Influence: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Parents’ values and support.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Community and Values: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Growing up in Gilgil.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35800" y="1136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Early childhood experiences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895400" y="1972225"/>
            <a:ext cx="55197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Formative Years:</a:t>
            </a:r>
            <a:r>
              <a:rPr lang="en">
                <a:solidFill>
                  <a:schemeClr val="lt1"/>
                </a:solidFill>
              </a:rPr>
              <a:t> Attending Teresias Primary School in Gilgil.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Challenges:</a:t>
            </a:r>
            <a:r>
              <a:rPr lang="en">
                <a:solidFill>
                  <a:schemeClr val="lt1"/>
                </a:solidFill>
              </a:rPr>
              <a:t> Financial struggles and academic difficulties.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Key Lessons:</a:t>
            </a:r>
            <a:r>
              <a:rPr lang="en">
                <a:solidFill>
                  <a:schemeClr val="lt1"/>
                </a:solidFill>
              </a:rPr>
              <a:t> Resilience and humility.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310300" y="982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High school years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895400" y="1767325"/>
            <a:ext cx="55197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School:</a:t>
            </a:r>
            <a:r>
              <a:rPr lang="en">
                <a:solidFill>
                  <a:schemeClr val="lt1"/>
                </a:solidFill>
              </a:rPr>
              <a:t> Karima Girls High School (2017-2021).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Extracurriculars:</a:t>
            </a:r>
            <a:r>
              <a:rPr lang="en">
                <a:solidFill>
                  <a:schemeClr val="lt1"/>
                </a:solidFill>
              </a:rPr>
              <a:t> Played hockey; attended national competitions.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Achievements:</a:t>
            </a:r>
            <a:r>
              <a:rPr lang="en">
                <a:solidFill>
                  <a:schemeClr val="lt1"/>
                </a:solidFill>
              </a:rPr>
              <a:t> Academic improvement and personal growth.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464000" y="1034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University Journey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895400" y="1767325"/>
            <a:ext cx="55197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Year 1:</a:t>
            </a:r>
            <a:r>
              <a:rPr lang="en">
                <a:solidFill>
                  <a:schemeClr val="lt1"/>
                </a:solidFill>
              </a:rPr>
              <a:t> Transition to Dedan Kimathi University; adapting to independence.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Year 2:</a:t>
            </a:r>
            <a:r>
              <a:rPr lang="en">
                <a:solidFill>
                  <a:schemeClr val="lt1"/>
                </a:solidFill>
              </a:rPr>
              <a:t> Internal attachment experience; learning core academic concepts.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Year 3:</a:t>
            </a:r>
            <a:r>
              <a:rPr lang="en">
                <a:solidFill>
                  <a:schemeClr val="lt1"/>
                </a:solidFill>
              </a:rPr>
              <a:t> Academic growth, managing responsibilities, and extracurriculars.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Year 4:</a:t>
            </a:r>
            <a:r>
              <a:rPr lang="en">
                <a:solidFill>
                  <a:schemeClr val="lt1"/>
                </a:solidFill>
              </a:rPr>
              <a:t> External attachment at Nyeri County Referral; practical data analysis experience.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399950" y="1174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University Life and skills developed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895400" y="1767325"/>
            <a:ext cx="55197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Key Skills Gained: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Independence and self-discipline.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Financial management and time management.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Academic perseverance and overcoming peer pressure.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Hobbies:</a:t>
            </a:r>
            <a:r>
              <a:rPr lang="en">
                <a:solidFill>
                  <a:schemeClr val="lt1"/>
                </a:solidFill>
              </a:rPr>
              <a:t> Hockey and attending hackathons.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46250" y="1251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Internship and attachment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895400" y="1767325"/>
            <a:ext cx="55197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Internal Attachment (Year 2):</a:t>
            </a:r>
            <a:r>
              <a:rPr lang="en">
                <a:solidFill>
                  <a:schemeClr val="lt1"/>
                </a:solidFill>
              </a:rPr>
              <a:t> Developing foundational skills.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External Attachment (Year 4):</a:t>
            </a:r>
            <a:r>
              <a:rPr lang="en">
                <a:solidFill>
                  <a:schemeClr val="lt1"/>
                </a:solidFill>
              </a:rPr>
              <a:t> Data analysis role at Nyeri County Referral.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>
                <a:solidFill>
                  <a:schemeClr val="lt1"/>
                </a:solidFill>
              </a:rPr>
              <a:t>Key Takeaways:</a:t>
            </a:r>
            <a:r>
              <a:rPr lang="en">
                <a:solidFill>
                  <a:schemeClr val="lt1"/>
                </a:solidFill>
              </a:rPr>
              <a:t> Real-world application of skill</a:t>
            </a:r>
            <a:r>
              <a:rPr lang="en" sz="1100"/>
              <a:t>s and mentorship received.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361525" y="1046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Key influences and mentors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895400" y="1767325"/>
            <a:ext cx="55197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Family and Friends:</a:t>
            </a:r>
            <a:r>
              <a:rPr lang="en">
                <a:solidFill>
                  <a:schemeClr val="lt1"/>
                </a:solidFill>
              </a:rPr>
              <a:t> Constant support system.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Mentors:</a:t>
            </a:r>
            <a:r>
              <a:rPr lang="en">
                <a:solidFill>
                  <a:schemeClr val="lt1"/>
                </a:solidFill>
              </a:rPr>
              <a:t> Teachers, professors, and supervisors.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Lessons Learned:</a:t>
            </a:r>
            <a:r>
              <a:rPr lang="en">
                <a:solidFill>
                  <a:schemeClr val="lt1"/>
                </a:solidFill>
              </a:rPr>
              <a:t> Integrity, resilience, teamwork, and continuous learning.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