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63c011a3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63c011a3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63c011a3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63c011a3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63c011a3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63c011a3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63c011a3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63c011a3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63c011a3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63c011a3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63c011a3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63c011a3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service.io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 Quiz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Brandin Bulicki, Dennis Lougharn, Isaiah Noble, Briana Schuetz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web application will be a trivia-based game.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Users will answer trivia questions from a specific category and will be able to compete against one other for the most points.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Each user will have a profile displaying the points they’ve earned and be able to view others’ profiles.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There will be a leaderboard displaying the users with the most points.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User profile (Name, Score, Avatar)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 variety of question categories (US History, Movies, Music, Food)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Leaderboard to display the top 10 point earners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Can use it for icebreakers at parties and events.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</a:t>
            </a:r>
            <a:r>
              <a:rPr lang="en" sz="2400"/>
              <a:t>Test yourself at general knowledge.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-Try to make your mark on the leaderboard.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-Good time killing activity.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-See how much of an expert you are at a topic</a:t>
            </a:r>
            <a:endParaRPr sz="2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425" y="1736900"/>
            <a:ext cx="2810575" cy="18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Mockup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4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Technologies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Node.js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Server-side code execution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MySQL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Database storage for user data including profile info and points.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http://jservice.io/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API to pull Jeopardy Questions from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Bootstrap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appearance/functionality enhancement framework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975" y="2571750"/>
            <a:ext cx="928750" cy="100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647" y="3669523"/>
            <a:ext cx="821400" cy="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6231" y="1901678"/>
            <a:ext cx="11102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916" y="1086337"/>
            <a:ext cx="1220805" cy="7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