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adc88b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adc88b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adc88b9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adc88b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adc88b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adc88b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adc88b9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adc88b9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c1975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c1975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adc88b9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adc88b9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adc88b9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adc88b9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Dragon Quiz -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Brandin Bulicki - Dennis Lougharn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Noble - Briana Schuetz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7753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Dragon Quiz is a trivia-based game in which users will answer questions from a variety of categories and compete with friends to gain the most points. Users can test their general knowledge on a variety of categories and accumulate points from correctly answering questions. The top earners will be displayed on a leaderboard.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Technologies Used</a:t>
            </a:r>
            <a:endParaRPr sz="3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API: jService.io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Database: MySQL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Server: Node.js</a:t>
            </a: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2734" l="17772" r="13446" t="34578"/>
          <a:stretch/>
        </p:blipFill>
        <p:spPr>
          <a:xfrm>
            <a:off x="4572000" y="1171675"/>
            <a:ext cx="4120400" cy="29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4293600" y="445025"/>
            <a:ext cx="4850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Information Flow Diagram</a:t>
            </a:r>
            <a:endParaRPr sz="3000"/>
          </a:p>
        </p:txBody>
      </p:sp>
      <p:cxnSp>
        <p:nvCxnSpPr>
          <p:cNvPr id="75" name="Google Shape;75;p15"/>
          <p:cNvCxnSpPr/>
          <p:nvPr/>
        </p:nvCxnSpPr>
        <p:spPr>
          <a:xfrm>
            <a:off x="4236975" y="452100"/>
            <a:ext cx="0" cy="42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1014050" y="3040750"/>
            <a:ext cx="1893600" cy="18936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Points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it for i</a:t>
            </a:r>
            <a:r>
              <a:rPr lang="en"/>
              <a:t>cebreakers at parties and events.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yourself at general knowledge.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make your mark on the leaderboard.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time killing activity.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how much of an expert you are at a topic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profile (Name, Score)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variety of question categories (Sports, History, Technology, etc.)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Leaderboard to display the top 10 point earners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 . . .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multiple-choice feature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account security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options (avatar / profile picture)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points leaderboard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feature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. . 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