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accent2"/>
                </a:solidFill>
                <a:latin typeface="Verdana Pro" panose="020B0604030504040204" pitchFamily="34" charset="0"/>
              </a:rPr>
              <a:t>1/26/2021</a:t>
            </a:r>
            <a:endParaRPr lang="en-US" dirty="0">
              <a:solidFill>
                <a:schemeClr val="accent2"/>
              </a:solidFill>
              <a:latin typeface="Verdana Pro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Begin work on Software Design – (Introduction/Design Sections)</a:t>
            </a:r>
          </a:p>
          <a:p>
            <a:r>
              <a:rPr lang="en-US" sz="2400" dirty="0"/>
              <a:t>Decision on features to be implemented Winter Term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Design Document (2/9)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Continue work on System Design Document</a:t>
            </a:r>
          </a:p>
          <a:p>
            <a:pPr lvl="2"/>
            <a:r>
              <a:rPr lang="en-US" sz="1600" dirty="0"/>
              <a:t>Complete Design Section</a:t>
            </a:r>
          </a:p>
          <a:p>
            <a:pPr lvl="2"/>
            <a:r>
              <a:rPr lang="en-US" sz="1600" dirty="0"/>
              <a:t>Begin Work on UML Section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18782</TotalTime>
  <Words>85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68</cp:revision>
  <dcterms:created xsi:type="dcterms:W3CDTF">2020-09-30T13:16:57Z</dcterms:created>
  <dcterms:modified xsi:type="dcterms:W3CDTF">2021-01-26T14:49:02Z</dcterms:modified>
</cp:coreProperties>
</file>