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1"/>
  </p:notesMasterIdLst>
  <p:sldIdLst>
    <p:sldId id="256" r:id="rId2"/>
    <p:sldId id="257" r:id="rId3"/>
    <p:sldId id="258" r:id="rId4"/>
    <p:sldId id="269" r:id="rId5"/>
    <p:sldId id="259" r:id="rId6"/>
    <p:sldId id="264" r:id="rId7"/>
    <p:sldId id="266" r:id="rId8"/>
    <p:sldId id="267" r:id="rId9"/>
    <p:sldId id="26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AE35C76B-1949-42C1-9E48-FE4095B459EA}">
          <p14:sldIdLst>
            <p14:sldId id="256"/>
          </p14:sldIdLst>
        </p14:section>
        <p14:section name="Introduction of Team" id="{9BDFF65D-F733-4999-8219-4CC224D190AC}">
          <p14:sldIdLst>
            <p14:sldId id="257"/>
          </p14:sldIdLst>
        </p14:section>
        <p14:section name="About the Project" id="{769105CA-0667-430D-85D5-8CA96AF4989B}">
          <p14:sldIdLst>
            <p14:sldId id="258"/>
          </p14:sldIdLst>
        </p14:section>
        <p14:section name="Capabilities" id="{59ED1159-4E33-436A-8EE3-86F84F58C52A}">
          <p14:sldIdLst/>
        </p14:section>
        <p14:section name="Design" id="{3BB5B0D5-7160-48B8-BAF0-476DF35D5E7C}">
          <p14:sldIdLst>
            <p14:sldId id="269"/>
          </p14:sldIdLst>
        </p14:section>
        <p14:section name="Implementation" id="{A8B23B5A-1F1B-4F57-9E2B-00EF86EAB10C}">
          <p14:sldIdLst>
            <p14:sldId id="259"/>
          </p14:sldIdLst>
        </p14:section>
        <p14:section name="Demo/Technical Work Completed" id="{619E8462-AFB6-4D97-9E0B-7DC8DE447FF3}">
          <p14:sldIdLst>
            <p14:sldId id="264"/>
          </p14:sldIdLst>
        </p14:section>
        <p14:section name="Non-Technical Issues Addressed" id="{B04F77F3-82FB-437F-9F7F-DF2054AAF047}">
          <p14:sldIdLst/>
        </p14:section>
        <p14:section name="Technical Issues Addressed" id="{B3FEBCDB-20D3-48CA-B2F9-F3A403C45080}">
          <p14:sldIdLst>
            <p14:sldId id="266"/>
          </p14:sldIdLst>
        </p14:section>
        <p14:section name="Future Plans/Upcoming Work" id="{15933FC8-EE80-4BF1-BA6E-C2C0C7D2F812}">
          <p14:sldIdLst>
            <p14:sldId id="267"/>
          </p14:sldIdLst>
        </p14:section>
        <p14:section name="Open Issues" id="{8F25124A-753D-41B9-9671-1BA3A8FE22B0}">
          <p14:sldIdLst>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32" autoAdjust="0"/>
    <p:restoredTop sz="85243" autoAdjust="0"/>
  </p:normalViewPr>
  <p:slideViewPr>
    <p:cSldViewPr snapToGrid="0">
      <p:cViewPr varScale="1">
        <p:scale>
          <a:sx n="81" d="100"/>
          <a:sy n="81" d="100"/>
        </p:scale>
        <p:origin x="821" y="7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andin Bulicki" userId="c61f620561a25efe" providerId="LiveId" clId="{67BC0E8D-EFCD-4997-89D8-98EABF06706B}"/>
    <pc:docChg chg="custSel addSld delSld modSld sldOrd addSection delSection modSection">
      <pc:chgData name="Brandin Bulicki" userId="c61f620561a25efe" providerId="LiveId" clId="{67BC0E8D-EFCD-4997-89D8-98EABF06706B}" dt="2021-03-09T16:13:05.983" v="355" actId="20577"/>
      <pc:docMkLst>
        <pc:docMk/>
      </pc:docMkLst>
      <pc:sldChg chg="modSp mod">
        <pc:chgData name="Brandin Bulicki" userId="c61f620561a25efe" providerId="LiveId" clId="{67BC0E8D-EFCD-4997-89D8-98EABF06706B}" dt="2021-02-28T16:41:40.435" v="11" actId="20577"/>
        <pc:sldMkLst>
          <pc:docMk/>
          <pc:sldMk cId="39542582" sldId="256"/>
        </pc:sldMkLst>
        <pc:spChg chg="mod">
          <ac:chgData name="Brandin Bulicki" userId="c61f620561a25efe" providerId="LiveId" clId="{67BC0E8D-EFCD-4997-89D8-98EABF06706B}" dt="2021-02-28T16:41:40.435" v="11" actId="20577"/>
          <ac:spMkLst>
            <pc:docMk/>
            <pc:sldMk cId="39542582" sldId="256"/>
            <ac:spMk id="3" creationId="{18BF5CB5-DE1D-412F-AC97-140AEAA92CB7}"/>
          </ac:spMkLst>
        </pc:spChg>
      </pc:sldChg>
      <pc:sldChg chg="modSp mod modNotesTx">
        <pc:chgData name="Brandin Bulicki" userId="c61f620561a25efe" providerId="LiveId" clId="{67BC0E8D-EFCD-4997-89D8-98EABF06706B}" dt="2021-03-09T16:10:24.951" v="134" actId="20577"/>
        <pc:sldMkLst>
          <pc:docMk/>
          <pc:sldMk cId="1601106773" sldId="259"/>
        </pc:sldMkLst>
        <pc:spChg chg="mod">
          <ac:chgData name="Brandin Bulicki" userId="c61f620561a25efe" providerId="LiveId" clId="{67BC0E8D-EFCD-4997-89D8-98EABF06706B}" dt="2021-03-09T16:07:08.978" v="46" actId="20577"/>
          <ac:spMkLst>
            <pc:docMk/>
            <pc:sldMk cId="1601106773" sldId="259"/>
            <ac:spMk id="3" creationId="{0F9533EA-DE9B-4AFA-8506-57B62ADF657D}"/>
          </ac:spMkLst>
        </pc:spChg>
      </pc:sldChg>
      <pc:sldChg chg="modSp mod modNotesTx">
        <pc:chgData name="Brandin Bulicki" userId="c61f620561a25efe" providerId="LiveId" clId="{67BC0E8D-EFCD-4997-89D8-98EABF06706B}" dt="2021-03-09T16:13:05.983" v="355" actId="20577"/>
        <pc:sldMkLst>
          <pc:docMk/>
          <pc:sldMk cId="4071506378" sldId="264"/>
        </pc:sldMkLst>
        <pc:spChg chg="mod">
          <ac:chgData name="Brandin Bulicki" userId="c61f620561a25efe" providerId="LiveId" clId="{67BC0E8D-EFCD-4997-89D8-98EABF06706B}" dt="2021-03-09T16:10:49.538" v="230" actId="20577"/>
          <ac:spMkLst>
            <pc:docMk/>
            <pc:sldMk cId="4071506378" sldId="264"/>
            <ac:spMk id="3" creationId="{369A1403-1B0F-446D-855B-72A77F1D10AA}"/>
          </ac:spMkLst>
        </pc:spChg>
      </pc:sldChg>
      <pc:sldChg chg="del">
        <pc:chgData name="Brandin Bulicki" userId="c61f620561a25efe" providerId="LiveId" clId="{67BC0E8D-EFCD-4997-89D8-98EABF06706B}" dt="2021-03-09T16:07:30.053" v="50" actId="47"/>
        <pc:sldMkLst>
          <pc:docMk/>
          <pc:sldMk cId="1022186883" sldId="265"/>
        </pc:sldMkLst>
      </pc:sldChg>
      <pc:sldChg chg="modSp mod">
        <pc:chgData name="Brandin Bulicki" userId="c61f620561a25efe" providerId="LiveId" clId="{67BC0E8D-EFCD-4997-89D8-98EABF06706B}" dt="2021-03-09T16:07:43.919" v="51" actId="6549"/>
        <pc:sldMkLst>
          <pc:docMk/>
          <pc:sldMk cId="1839017771" sldId="266"/>
        </pc:sldMkLst>
        <pc:spChg chg="mod">
          <ac:chgData name="Brandin Bulicki" userId="c61f620561a25efe" providerId="LiveId" clId="{67BC0E8D-EFCD-4997-89D8-98EABF06706B}" dt="2021-03-09T16:07:43.919" v="51" actId="6549"/>
          <ac:spMkLst>
            <pc:docMk/>
            <pc:sldMk cId="1839017771" sldId="266"/>
            <ac:spMk id="3" creationId="{EE4CAE28-0F8A-47FD-AFBE-825F79CEB4B9}"/>
          </ac:spMkLst>
        </pc:spChg>
      </pc:sldChg>
      <pc:sldChg chg="modSp mod modNotesTx">
        <pc:chgData name="Brandin Bulicki" userId="c61f620561a25efe" providerId="LiveId" clId="{67BC0E8D-EFCD-4997-89D8-98EABF06706B}" dt="2021-03-09T16:11:41.903" v="289" actId="20577"/>
        <pc:sldMkLst>
          <pc:docMk/>
          <pc:sldMk cId="392484046" sldId="267"/>
        </pc:sldMkLst>
        <pc:spChg chg="mod">
          <ac:chgData name="Brandin Bulicki" userId="c61f620561a25efe" providerId="LiveId" clId="{67BC0E8D-EFCD-4997-89D8-98EABF06706B}" dt="2021-03-09T16:09:14.247" v="122" actId="20577"/>
          <ac:spMkLst>
            <pc:docMk/>
            <pc:sldMk cId="392484046" sldId="267"/>
            <ac:spMk id="3" creationId="{C57BF76D-A679-4D70-AD99-2D6F0D283FB2}"/>
          </ac:spMkLst>
        </pc:spChg>
      </pc:sldChg>
      <pc:sldChg chg="delSp modSp mod modNotesTx">
        <pc:chgData name="Brandin Bulicki" userId="c61f620561a25efe" providerId="LiveId" clId="{67BC0E8D-EFCD-4997-89D8-98EABF06706B}" dt="2021-03-09T16:10:27.912" v="140" actId="20577"/>
        <pc:sldMkLst>
          <pc:docMk/>
          <pc:sldMk cId="1219270936" sldId="269"/>
        </pc:sldMkLst>
        <pc:picChg chg="del mod">
          <ac:chgData name="Brandin Bulicki" userId="c61f620561a25efe" providerId="LiveId" clId="{67BC0E8D-EFCD-4997-89D8-98EABF06706B}" dt="2021-03-09T16:06:08.642" v="43" actId="478"/>
          <ac:picMkLst>
            <pc:docMk/>
            <pc:sldMk cId="1219270936" sldId="269"/>
            <ac:picMk id="40" creationId="{0A1E2496-15E7-4CB3-814A-69BD4F2901C9}"/>
          </ac:picMkLst>
        </pc:picChg>
        <pc:picChg chg="del mod">
          <ac:chgData name="Brandin Bulicki" userId="c61f620561a25efe" providerId="LiveId" clId="{67BC0E8D-EFCD-4997-89D8-98EABF06706B}" dt="2021-03-09T16:06:08.299" v="42" actId="478"/>
          <ac:picMkLst>
            <pc:docMk/>
            <pc:sldMk cId="1219270936" sldId="269"/>
            <ac:picMk id="42" creationId="{0CA0D192-BE6D-4B2D-A7A1-97A4FFCDE1B2}"/>
          </ac:picMkLst>
        </pc:picChg>
      </pc:sldChg>
      <pc:sldChg chg="new del">
        <pc:chgData name="Brandin Bulicki" userId="c61f620561a25efe" providerId="LiveId" clId="{67BC0E8D-EFCD-4997-89D8-98EABF06706B}" dt="2021-02-28T16:43:03.457" v="19" actId="47"/>
        <pc:sldMkLst>
          <pc:docMk/>
          <pc:sldMk cId="2978913380" sldId="282"/>
        </pc:sldMkLst>
      </pc:sldChg>
    </pc:docChg>
  </pc:docChgLst>
  <pc:docChgLst>
    <pc:chgData name="Mishra,Aparna" userId="S::am4234@drexel.edu::d54963f3-8e09-465a-9112-925b0630787a" providerId="AD" clId="Web-{F2E2993D-00AE-44FB-A545-9F5A65A3747C}"/>
    <pc:docChg chg="modSld">
      <pc:chgData name="Mishra,Aparna" userId="S::am4234@drexel.edu::d54963f3-8e09-465a-9112-925b0630787a" providerId="AD" clId="Web-{F2E2993D-00AE-44FB-A545-9F5A65A3747C}" dt="2020-11-28T21:05:50.521" v="614" actId="20577"/>
      <pc:docMkLst>
        <pc:docMk/>
      </pc:docMkLst>
      <pc:sldChg chg="modSp">
        <pc:chgData name="Mishra,Aparna" userId="S::am4234@drexel.edu::d54963f3-8e09-465a-9112-925b0630787a" providerId="AD" clId="Web-{F2E2993D-00AE-44FB-A545-9F5A65A3747C}" dt="2020-11-28T21:02:04.797" v="480" actId="20577"/>
        <pc:sldMkLst>
          <pc:docMk/>
          <pc:sldMk cId="861575992" sldId="260"/>
        </pc:sldMkLst>
        <pc:spChg chg="mod">
          <ac:chgData name="Mishra,Aparna" userId="S::am4234@drexel.edu::d54963f3-8e09-465a-9112-925b0630787a" providerId="AD" clId="Web-{F2E2993D-00AE-44FB-A545-9F5A65A3747C}" dt="2020-11-28T21:02:04.797" v="480" actId="20577"/>
          <ac:spMkLst>
            <pc:docMk/>
            <pc:sldMk cId="861575992" sldId="260"/>
            <ac:spMk id="3" creationId="{D10D8D23-B004-4A01-9EA6-34AE527BF62B}"/>
          </ac:spMkLst>
        </pc:spChg>
        <pc:spChg chg="mod">
          <ac:chgData name="Mishra,Aparna" userId="S::am4234@drexel.edu::d54963f3-8e09-465a-9112-925b0630787a" providerId="AD" clId="Web-{F2E2993D-00AE-44FB-A545-9F5A65A3747C}" dt="2020-11-28T21:00:55.764" v="449" actId="20577"/>
          <ac:spMkLst>
            <pc:docMk/>
            <pc:sldMk cId="861575992" sldId="260"/>
            <ac:spMk id="4" creationId="{B6B6D61F-9CB2-4A03-8D97-C8F1A2ABBAC3}"/>
          </ac:spMkLst>
        </pc:spChg>
      </pc:sldChg>
      <pc:sldChg chg="modSp">
        <pc:chgData name="Mishra,Aparna" userId="S::am4234@drexel.edu::d54963f3-8e09-465a-9112-925b0630787a" providerId="AD" clId="Web-{F2E2993D-00AE-44FB-A545-9F5A65A3747C}" dt="2020-11-28T21:05:47.459" v="612" actId="20577"/>
        <pc:sldMkLst>
          <pc:docMk/>
          <pc:sldMk cId="1022186883" sldId="265"/>
        </pc:sldMkLst>
        <pc:spChg chg="mod">
          <ac:chgData name="Mishra,Aparna" userId="S::am4234@drexel.edu::d54963f3-8e09-465a-9112-925b0630787a" providerId="AD" clId="Web-{F2E2993D-00AE-44FB-A545-9F5A65A3747C}" dt="2020-11-28T21:05:47.459" v="612" actId="20577"/>
          <ac:spMkLst>
            <pc:docMk/>
            <pc:sldMk cId="1022186883" sldId="265"/>
            <ac:spMk id="3" creationId="{550288B0-F9E1-45F4-8C48-28CF3D060D89}"/>
          </ac:spMkLst>
        </pc:spChg>
      </pc:sldChg>
    </pc:docChg>
  </pc:docChgLst>
  <pc:docChgLst>
    <pc:chgData name="Bulicki,Brandin" userId="S::bjb366@drexel.edu::d8b2650c-8283-4f96-b4a8-c4f871eb06cb" providerId="AD" clId="Web-{AB5F61CB-346A-A681-0F64-3AC6920CA15F}"/>
    <pc:docChg chg="modSld">
      <pc:chgData name="Bulicki,Brandin" userId="S::bjb366@drexel.edu::d8b2650c-8283-4f96-b4a8-c4f871eb06cb" providerId="AD" clId="Web-{AB5F61CB-346A-A681-0F64-3AC6920CA15F}" dt="2020-11-29T18:49:51.794" v="7" actId="20577"/>
      <pc:docMkLst>
        <pc:docMk/>
      </pc:docMkLst>
      <pc:sldChg chg="modSp">
        <pc:chgData name="Bulicki,Brandin" userId="S::bjb366@drexel.edu::d8b2650c-8283-4f96-b4a8-c4f871eb06cb" providerId="AD" clId="Web-{AB5F61CB-346A-A681-0F64-3AC6920CA15F}" dt="2020-11-29T18:49:51.794" v="6" actId="20577"/>
        <pc:sldMkLst>
          <pc:docMk/>
          <pc:sldMk cId="1839017771" sldId="266"/>
        </pc:sldMkLst>
        <pc:spChg chg="mod">
          <ac:chgData name="Bulicki,Brandin" userId="S::bjb366@drexel.edu::d8b2650c-8283-4f96-b4a8-c4f871eb06cb" providerId="AD" clId="Web-{AB5F61CB-346A-A681-0F64-3AC6920CA15F}" dt="2020-11-29T18:49:51.794" v="6" actId="20577"/>
          <ac:spMkLst>
            <pc:docMk/>
            <pc:sldMk cId="1839017771" sldId="266"/>
            <ac:spMk id="3" creationId="{EE4CAE28-0F8A-47FD-AFBE-825F79CEB4B9}"/>
          </ac:spMkLst>
        </pc:spChg>
      </pc:sldChg>
    </pc:docChg>
  </pc:docChgLst>
  <pc:docChgLst>
    <pc:chgData name="Bulicki,Brandin" userId="S::bjb366@drexel.edu::d8b2650c-8283-4f96-b4a8-c4f871eb06cb" providerId="AD" clId="Web-{B89C29E2-E532-4F11-ACED-970747C85E96}"/>
    <pc:docChg chg="delSld modSld sldOrd modSection">
      <pc:chgData name="Bulicki,Brandin" userId="S::bjb366@drexel.edu::d8b2650c-8283-4f96-b4a8-c4f871eb06cb" providerId="AD" clId="Web-{B89C29E2-E532-4F11-ACED-970747C85E96}" dt="2020-12-01T16:26:02.921" v="250"/>
      <pc:docMkLst>
        <pc:docMk/>
      </pc:docMkLst>
      <pc:sldChg chg="delSp modSp modNotes">
        <pc:chgData name="Bulicki,Brandin" userId="S::bjb366@drexel.edu::d8b2650c-8283-4f96-b4a8-c4f871eb06cb" providerId="AD" clId="Web-{B89C29E2-E532-4F11-ACED-970747C85E96}" dt="2020-12-01T14:44:21.775" v="142"/>
        <pc:sldMkLst>
          <pc:docMk/>
          <pc:sldMk cId="861575992" sldId="260"/>
        </pc:sldMkLst>
        <pc:spChg chg="mod">
          <ac:chgData name="Bulicki,Brandin" userId="S::bjb366@drexel.edu::d8b2650c-8283-4f96-b4a8-c4f871eb06cb" providerId="AD" clId="Web-{B89C29E2-E532-4F11-ACED-970747C85E96}" dt="2020-12-01T14:31:41.269" v="1" actId="14100"/>
          <ac:spMkLst>
            <pc:docMk/>
            <pc:sldMk cId="861575992" sldId="260"/>
            <ac:spMk id="3" creationId="{D10D8D23-B004-4A01-9EA6-34AE527BF62B}"/>
          </ac:spMkLst>
        </pc:spChg>
        <pc:spChg chg="del">
          <ac:chgData name="Bulicki,Brandin" userId="S::bjb366@drexel.edu::d8b2650c-8283-4f96-b4a8-c4f871eb06cb" providerId="AD" clId="Web-{B89C29E2-E532-4F11-ACED-970747C85E96}" dt="2020-12-01T14:31:35.457" v="0"/>
          <ac:spMkLst>
            <pc:docMk/>
            <pc:sldMk cId="861575992" sldId="260"/>
            <ac:spMk id="4" creationId="{B6B6D61F-9CB2-4A03-8D97-C8F1A2ABBAC3}"/>
          </ac:spMkLst>
        </pc:spChg>
      </pc:sldChg>
      <pc:sldChg chg="ord">
        <pc:chgData name="Bulicki,Brandin" userId="S::bjb366@drexel.edu::d8b2650c-8283-4f96-b4a8-c4f871eb06cb" providerId="AD" clId="Web-{B89C29E2-E532-4F11-ACED-970747C85E96}" dt="2020-12-01T14:44:44.010" v="143"/>
        <pc:sldMkLst>
          <pc:docMk/>
          <pc:sldMk cId="4107569180" sldId="261"/>
        </pc:sldMkLst>
      </pc:sldChg>
      <pc:sldChg chg="del">
        <pc:chgData name="Bulicki,Brandin" userId="S::bjb366@drexel.edu::d8b2650c-8283-4f96-b4a8-c4f871eb06cb" providerId="AD" clId="Web-{B89C29E2-E532-4F11-ACED-970747C85E96}" dt="2020-12-01T14:44:46.604" v="144"/>
        <pc:sldMkLst>
          <pc:docMk/>
          <pc:sldMk cId="4147515926" sldId="262"/>
        </pc:sldMkLst>
      </pc:sldChg>
      <pc:sldChg chg="modSp">
        <pc:chgData name="Bulicki,Brandin" userId="S::bjb366@drexel.edu::d8b2650c-8283-4f96-b4a8-c4f871eb06cb" providerId="AD" clId="Web-{B89C29E2-E532-4F11-ACED-970747C85E96}" dt="2020-12-01T14:35:02.603" v="29" actId="1076"/>
        <pc:sldMkLst>
          <pc:docMk/>
          <pc:sldMk cId="3060113198" sldId="273"/>
        </pc:sldMkLst>
        <pc:spChg chg="mod">
          <ac:chgData name="Bulicki,Brandin" userId="S::bjb366@drexel.edu::d8b2650c-8283-4f96-b4a8-c4f871eb06cb" providerId="AD" clId="Web-{B89C29E2-E532-4F11-ACED-970747C85E96}" dt="2020-12-01T14:31:55.145" v="7" actId="20577"/>
          <ac:spMkLst>
            <pc:docMk/>
            <pc:sldMk cId="3060113198" sldId="273"/>
            <ac:spMk id="2" creationId="{6535AF16-B801-4434-A700-2108ACC4FD3F}"/>
          </ac:spMkLst>
        </pc:spChg>
        <pc:picChg chg="mod modCrop">
          <ac:chgData name="Bulicki,Brandin" userId="S::bjb366@drexel.edu::d8b2650c-8283-4f96-b4a8-c4f871eb06cb" providerId="AD" clId="Web-{B89C29E2-E532-4F11-ACED-970747C85E96}" dt="2020-12-01T14:34:33.337" v="26" actId="1076"/>
          <ac:picMkLst>
            <pc:docMk/>
            <pc:sldMk cId="3060113198" sldId="273"/>
            <ac:picMk id="3" creationId="{A8209E9F-42FD-416F-898C-639CDCB8125C}"/>
          </ac:picMkLst>
        </pc:picChg>
        <pc:picChg chg="mod modCrop">
          <ac:chgData name="Bulicki,Brandin" userId="S::bjb366@drexel.edu::d8b2650c-8283-4f96-b4a8-c4f871eb06cb" providerId="AD" clId="Web-{B89C29E2-E532-4F11-ACED-970747C85E96}" dt="2020-12-01T14:35:02.603" v="29" actId="1076"/>
          <ac:picMkLst>
            <pc:docMk/>
            <pc:sldMk cId="3060113198" sldId="273"/>
            <ac:picMk id="5" creationId="{CB3A0F49-8113-4977-8694-6ECF7225FCE3}"/>
          </ac:picMkLst>
        </pc:picChg>
        <pc:picChg chg="mod modCrop">
          <ac:chgData name="Bulicki,Brandin" userId="S::bjb366@drexel.edu::d8b2650c-8283-4f96-b4a8-c4f871eb06cb" providerId="AD" clId="Web-{B89C29E2-E532-4F11-ACED-970747C85E96}" dt="2020-12-01T14:34:43.665" v="27" actId="1076"/>
          <ac:picMkLst>
            <pc:docMk/>
            <pc:sldMk cId="3060113198" sldId="273"/>
            <ac:picMk id="6" creationId="{F7250C92-1D1D-45F8-A1B8-8D5C7F4D8E36}"/>
          </ac:picMkLst>
        </pc:picChg>
      </pc:sldChg>
      <pc:sldChg chg="modSp">
        <pc:chgData name="Bulicki,Brandin" userId="S::bjb366@drexel.edu::d8b2650c-8283-4f96-b4a8-c4f871eb06cb" providerId="AD" clId="Web-{B89C29E2-E532-4F11-ACED-970747C85E96}" dt="2020-12-01T14:36:15.074" v="37" actId="1076"/>
        <pc:sldMkLst>
          <pc:docMk/>
          <pc:sldMk cId="1832783928" sldId="274"/>
        </pc:sldMkLst>
        <pc:picChg chg="mod modCrop">
          <ac:chgData name="Bulicki,Brandin" userId="S::bjb366@drexel.edu::d8b2650c-8283-4f96-b4a8-c4f871eb06cb" providerId="AD" clId="Web-{B89C29E2-E532-4F11-ACED-970747C85E96}" dt="2020-12-01T14:36:15.074" v="37" actId="1076"/>
          <ac:picMkLst>
            <pc:docMk/>
            <pc:sldMk cId="1832783928" sldId="274"/>
            <ac:picMk id="3" creationId="{0E40978C-6739-4115-800B-0CBC0275A443}"/>
          </ac:picMkLst>
        </pc:picChg>
      </pc:sldChg>
      <pc:sldChg chg="modSp">
        <pc:chgData name="Bulicki,Brandin" userId="S::bjb366@drexel.edu::d8b2650c-8283-4f96-b4a8-c4f871eb06cb" providerId="AD" clId="Web-{B89C29E2-E532-4F11-ACED-970747C85E96}" dt="2020-12-01T14:37:21.888" v="42" actId="1076"/>
        <pc:sldMkLst>
          <pc:docMk/>
          <pc:sldMk cId="535218933" sldId="275"/>
        </pc:sldMkLst>
        <pc:picChg chg="mod modCrop">
          <ac:chgData name="Bulicki,Brandin" userId="S::bjb366@drexel.edu::d8b2650c-8283-4f96-b4a8-c4f871eb06cb" providerId="AD" clId="Web-{B89C29E2-E532-4F11-ACED-970747C85E96}" dt="2020-12-01T14:37:21.888" v="42" actId="1076"/>
          <ac:picMkLst>
            <pc:docMk/>
            <pc:sldMk cId="535218933" sldId="275"/>
            <ac:picMk id="3" creationId="{7F56B2BF-2CAD-4028-9257-7228DCAF558B}"/>
          </ac:picMkLst>
        </pc:picChg>
      </pc:sldChg>
      <pc:sldChg chg="modSp">
        <pc:chgData name="Bulicki,Brandin" userId="S::bjb366@drexel.edu::d8b2650c-8283-4f96-b4a8-c4f871eb06cb" providerId="AD" clId="Web-{B89C29E2-E532-4F11-ACED-970747C85E96}" dt="2020-12-01T16:25:28.982" v="246" actId="1076"/>
        <pc:sldMkLst>
          <pc:docMk/>
          <pc:sldMk cId="1403485539" sldId="276"/>
        </pc:sldMkLst>
        <pc:spChg chg="mod">
          <ac:chgData name="Bulicki,Brandin" userId="S::bjb366@drexel.edu::d8b2650c-8283-4f96-b4a8-c4f871eb06cb" providerId="AD" clId="Web-{B89C29E2-E532-4F11-ACED-970747C85E96}" dt="2020-12-01T14:42:38.647" v="84" actId="20577"/>
          <ac:spMkLst>
            <pc:docMk/>
            <pc:sldMk cId="1403485539" sldId="276"/>
            <ac:spMk id="2" creationId="{6535AF16-B801-4434-A700-2108ACC4FD3F}"/>
          </ac:spMkLst>
        </pc:spChg>
        <pc:picChg chg="mod modCrop">
          <ac:chgData name="Bulicki,Brandin" userId="S::bjb366@drexel.edu::d8b2650c-8283-4f96-b4a8-c4f871eb06cb" providerId="AD" clId="Web-{B89C29E2-E532-4F11-ACED-970747C85E96}" dt="2020-12-01T16:25:28.982" v="246" actId="1076"/>
          <ac:picMkLst>
            <pc:docMk/>
            <pc:sldMk cId="1403485539" sldId="276"/>
            <ac:picMk id="3" creationId="{84877E6F-701E-4CB9-AED6-994FA26DAF8A}"/>
          </ac:picMkLst>
        </pc:picChg>
        <pc:picChg chg="mod modCrop">
          <ac:chgData name="Bulicki,Brandin" userId="S::bjb366@drexel.edu::d8b2650c-8283-4f96-b4a8-c4f871eb06cb" providerId="AD" clId="Web-{B89C29E2-E532-4F11-ACED-970747C85E96}" dt="2020-12-01T16:25:17.060" v="244" actId="1076"/>
          <ac:picMkLst>
            <pc:docMk/>
            <pc:sldMk cId="1403485539" sldId="276"/>
            <ac:picMk id="4" creationId="{1ED09244-E1B2-4A46-9827-BB659C7B4608}"/>
          </ac:picMkLst>
        </pc:picChg>
        <pc:picChg chg="mod modCrop">
          <ac:chgData name="Bulicki,Brandin" userId="S::bjb366@drexel.edu::d8b2650c-8283-4f96-b4a8-c4f871eb06cb" providerId="AD" clId="Web-{B89C29E2-E532-4F11-ACED-970747C85E96}" dt="2020-12-01T16:25:23.279" v="245" actId="1076"/>
          <ac:picMkLst>
            <pc:docMk/>
            <pc:sldMk cId="1403485539" sldId="276"/>
            <ac:picMk id="5" creationId="{1133CFD6-7580-4BCA-8D96-2C4AA58A7985}"/>
          </ac:picMkLst>
        </pc:picChg>
      </pc:sldChg>
      <pc:sldChg chg="modSp">
        <pc:chgData name="Bulicki,Brandin" userId="S::bjb366@drexel.edu::d8b2650c-8283-4f96-b4a8-c4f871eb06cb" providerId="AD" clId="Web-{B89C29E2-E532-4F11-ACED-970747C85E96}" dt="2020-12-01T16:16:03.777" v="163" actId="1076"/>
        <pc:sldMkLst>
          <pc:docMk/>
          <pc:sldMk cId="2697779835" sldId="277"/>
        </pc:sldMkLst>
        <pc:spChg chg="mod">
          <ac:chgData name="Bulicki,Brandin" userId="S::bjb366@drexel.edu::d8b2650c-8283-4f96-b4a8-c4f871eb06cb" providerId="AD" clId="Web-{B89C29E2-E532-4F11-ACED-970747C85E96}" dt="2020-12-01T14:42:51.351" v="101" actId="20577"/>
          <ac:spMkLst>
            <pc:docMk/>
            <pc:sldMk cId="2697779835" sldId="277"/>
            <ac:spMk id="2" creationId="{6535AF16-B801-4434-A700-2108ACC4FD3F}"/>
          </ac:spMkLst>
        </pc:spChg>
        <pc:picChg chg="mod modCrop">
          <ac:chgData name="Bulicki,Brandin" userId="S::bjb366@drexel.edu::d8b2650c-8283-4f96-b4a8-c4f871eb06cb" providerId="AD" clId="Web-{B89C29E2-E532-4F11-ACED-970747C85E96}" dt="2020-12-01T16:15:56.714" v="162" actId="1076"/>
          <ac:picMkLst>
            <pc:docMk/>
            <pc:sldMk cId="2697779835" sldId="277"/>
            <ac:picMk id="3" creationId="{33291F09-B346-45CF-92B7-1AE32FBFCFF1}"/>
          </ac:picMkLst>
        </pc:picChg>
        <pc:picChg chg="mod modCrop">
          <ac:chgData name="Bulicki,Brandin" userId="S::bjb366@drexel.edu::d8b2650c-8283-4f96-b4a8-c4f871eb06cb" providerId="AD" clId="Web-{B89C29E2-E532-4F11-ACED-970747C85E96}" dt="2020-12-01T16:16:03.777" v="163" actId="1076"/>
          <ac:picMkLst>
            <pc:docMk/>
            <pc:sldMk cId="2697779835" sldId="277"/>
            <ac:picMk id="4" creationId="{F7946EBC-BABC-4E3B-983F-0EC51739945C}"/>
          </ac:picMkLst>
        </pc:picChg>
      </pc:sldChg>
      <pc:sldChg chg="modSp">
        <pc:chgData name="Bulicki,Brandin" userId="S::bjb366@drexel.edu::d8b2650c-8283-4f96-b4a8-c4f871eb06cb" providerId="AD" clId="Web-{B89C29E2-E532-4F11-ACED-970747C85E96}" dt="2020-12-01T14:41:51.927" v="66" actId="1076"/>
        <pc:sldMkLst>
          <pc:docMk/>
          <pc:sldMk cId="2727405565" sldId="278"/>
        </pc:sldMkLst>
        <pc:picChg chg="mod modCrop">
          <ac:chgData name="Bulicki,Brandin" userId="S::bjb366@drexel.edu::d8b2650c-8283-4f96-b4a8-c4f871eb06cb" providerId="AD" clId="Web-{B89C29E2-E532-4F11-ACED-970747C85E96}" dt="2020-12-01T14:41:51.834" v="65" actId="1076"/>
          <ac:picMkLst>
            <pc:docMk/>
            <pc:sldMk cId="2727405565" sldId="278"/>
            <ac:picMk id="3" creationId="{8B75D966-733E-437B-BBF0-CCDD282EA557}"/>
          </ac:picMkLst>
        </pc:picChg>
        <pc:picChg chg="mod modCrop">
          <ac:chgData name="Bulicki,Brandin" userId="S::bjb366@drexel.edu::d8b2650c-8283-4f96-b4a8-c4f871eb06cb" providerId="AD" clId="Web-{B89C29E2-E532-4F11-ACED-970747C85E96}" dt="2020-12-01T14:41:51.927" v="66" actId="1076"/>
          <ac:picMkLst>
            <pc:docMk/>
            <pc:sldMk cId="2727405565" sldId="278"/>
            <ac:picMk id="4" creationId="{44AEDCC6-9C89-48EE-AABF-8619A6362372}"/>
          </ac:picMkLst>
        </pc:picChg>
      </pc:sldChg>
      <pc:sldChg chg="modSp">
        <pc:chgData name="Bulicki,Brandin" userId="S::bjb366@drexel.edu::d8b2650c-8283-4f96-b4a8-c4f871eb06cb" providerId="AD" clId="Web-{B89C29E2-E532-4F11-ACED-970747C85E96}" dt="2020-12-01T16:26:02.921" v="250"/>
        <pc:sldMkLst>
          <pc:docMk/>
          <pc:sldMk cId="2852120783" sldId="279"/>
        </pc:sldMkLst>
        <pc:picChg chg="mod modCrop">
          <ac:chgData name="Bulicki,Brandin" userId="S::bjb366@drexel.edu::d8b2650c-8283-4f96-b4a8-c4f871eb06cb" providerId="AD" clId="Web-{B89C29E2-E532-4F11-ACED-970747C85E96}" dt="2020-12-01T16:26:02.921" v="250"/>
          <ac:picMkLst>
            <pc:docMk/>
            <pc:sldMk cId="2852120783" sldId="279"/>
            <ac:picMk id="9" creationId="{02910048-493E-460C-8FD9-94BDF1C68F0A}"/>
          </ac:picMkLst>
        </pc:picChg>
        <pc:picChg chg="mod modCrop">
          <ac:chgData name="Bulicki,Brandin" userId="S::bjb366@drexel.edu::d8b2650c-8283-4f96-b4a8-c4f871eb06cb" providerId="AD" clId="Web-{B89C29E2-E532-4F11-ACED-970747C85E96}" dt="2020-12-01T16:25:48.326" v="248"/>
          <ac:picMkLst>
            <pc:docMk/>
            <pc:sldMk cId="2852120783" sldId="279"/>
            <ac:picMk id="10" creationId="{78FEF301-FBD0-45C1-9EFB-C4F1808FD069}"/>
          </ac:picMkLst>
        </pc:picChg>
      </pc:sldChg>
      <pc:sldChg chg="modSp">
        <pc:chgData name="Bulicki,Brandin" userId="S::bjb366@drexel.edu::d8b2650c-8283-4f96-b4a8-c4f871eb06cb" providerId="AD" clId="Web-{B89C29E2-E532-4F11-ACED-970747C85E96}" dt="2020-12-01T16:21:09.318" v="196" actId="1076"/>
        <pc:sldMkLst>
          <pc:docMk/>
          <pc:sldMk cId="2339516663" sldId="280"/>
        </pc:sldMkLst>
        <pc:picChg chg="mod modCrop">
          <ac:chgData name="Bulicki,Brandin" userId="S::bjb366@drexel.edu::d8b2650c-8283-4f96-b4a8-c4f871eb06cb" providerId="AD" clId="Web-{B89C29E2-E532-4F11-ACED-970747C85E96}" dt="2020-12-01T16:20:44.161" v="193" actId="1076"/>
          <ac:picMkLst>
            <pc:docMk/>
            <pc:sldMk cId="2339516663" sldId="280"/>
            <ac:picMk id="3" creationId="{719EFFB6-117F-4260-87BB-B163D5D1793B}"/>
          </ac:picMkLst>
        </pc:picChg>
        <pc:picChg chg="mod modCrop">
          <ac:chgData name="Bulicki,Brandin" userId="S::bjb366@drexel.edu::d8b2650c-8283-4f96-b4a8-c4f871eb06cb" providerId="AD" clId="Web-{B89C29E2-E532-4F11-ACED-970747C85E96}" dt="2020-12-01T16:21:09.318" v="196" actId="1076"/>
          <ac:picMkLst>
            <pc:docMk/>
            <pc:sldMk cId="2339516663" sldId="280"/>
            <ac:picMk id="4" creationId="{ACFC5D70-473B-4055-AED1-A91E1A870D33}"/>
          </ac:picMkLst>
        </pc:picChg>
        <pc:picChg chg="mod modCrop">
          <ac:chgData name="Bulicki,Brandin" userId="S::bjb366@drexel.edu::d8b2650c-8283-4f96-b4a8-c4f871eb06cb" providerId="AD" clId="Web-{B89C29E2-E532-4F11-ACED-970747C85E96}" dt="2020-12-01T16:20:58.177" v="195" actId="1076"/>
          <ac:picMkLst>
            <pc:docMk/>
            <pc:sldMk cId="2339516663" sldId="280"/>
            <ac:picMk id="5" creationId="{9E4D6339-0A8C-4FFB-9729-837B202C6AD7}"/>
          </ac:picMkLst>
        </pc:picChg>
        <pc:picChg chg="mod modCrop">
          <ac:chgData name="Bulicki,Brandin" userId="S::bjb366@drexel.edu::d8b2650c-8283-4f96-b4a8-c4f871eb06cb" providerId="AD" clId="Web-{B89C29E2-E532-4F11-ACED-970747C85E96}" dt="2020-12-01T16:20:52.239" v="194" actId="1076"/>
          <ac:picMkLst>
            <pc:docMk/>
            <pc:sldMk cId="2339516663" sldId="280"/>
            <ac:picMk id="6" creationId="{95B87C2C-9A7D-4503-A91C-5C9FCCD05745}"/>
          </ac:picMkLst>
        </pc:picChg>
      </pc:sldChg>
      <pc:sldChg chg="modSp">
        <pc:chgData name="Bulicki,Brandin" userId="S::bjb366@drexel.edu::d8b2650c-8283-4f96-b4a8-c4f871eb06cb" providerId="AD" clId="Web-{B89C29E2-E532-4F11-ACED-970747C85E96}" dt="2020-12-01T16:23:40.119" v="230" actId="1076"/>
        <pc:sldMkLst>
          <pc:docMk/>
          <pc:sldMk cId="2058254698" sldId="281"/>
        </pc:sldMkLst>
        <pc:picChg chg="mod modCrop">
          <ac:chgData name="Bulicki,Brandin" userId="S::bjb366@drexel.edu::d8b2650c-8283-4f96-b4a8-c4f871eb06cb" providerId="AD" clId="Web-{B89C29E2-E532-4F11-ACED-970747C85E96}" dt="2020-12-01T16:23:04.946" v="218" actId="1076"/>
          <ac:picMkLst>
            <pc:docMk/>
            <pc:sldMk cId="2058254698" sldId="281"/>
            <ac:picMk id="5" creationId="{3587D3DC-8FF7-47A4-9167-5C7799C4258F}"/>
          </ac:picMkLst>
        </pc:picChg>
        <pc:picChg chg="mod modCrop">
          <ac:chgData name="Bulicki,Brandin" userId="S::bjb366@drexel.edu::d8b2650c-8283-4f96-b4a8-c4f871eb06cb" providerId="AD" clId="Web-{B89C29E2-E532-4F11-ACED-970747C85E96}" dt="2020-12-01T16:23:40.119" v="230" actId="1076"/>
          <ac:picMkLst>
            <pc:docMk/>
            <pc:sldMk cId="2058254698" sldId="281"/>
            <ac:picMk id="6" creationId="{9E9B9BA9-20A7-47EE-9EC6-9B4E44A30968}"/>
          </ac:picMkLst>
        </pc:picChg>
        <pc:picChg chg="mod modCrop">
          <ac:chgData name="Bulicki,Brandin" userId="S::bjb366@drexel.edu::d8b2650c-8283-4f96-b4a8-c4f871eb06cb" providerId="AD" clId="Web-{B89C29E2-E532-4F11-ACED-970747C85E96}" dt="2020-12-01T16:23:35.791" v="229" actId="1076"/>
          <ac:picMkLst>
            <pc:docMk/>
            <pc:sldMk cId="2058254698" sldId="281"/>
            <ac:picMk id="7" creationId="{D57B7464-A9AD-40A0-A856-911798E01DB8}"/>
          </ac:picMkLst>
        </pc:picChg>
        <pc:picChg chg="mod modCrop">
          <ac:chgData name="Bulicki,Brandin" userId="S::bjb366@drexel.edu::d8b2650c-8283-4f96-b4a8-c4f871eb06cb" providerId="AD" clId="Web-{B89C29E2-E532-4F11-ACED-970747C85E96}" dt="2020-12-01T16:23:18.478" v="225" actId="1076"/>
          <ac:picMkLst>
            <pc:docMk/>
            <pc:sldMk cId="2058254698" sldId="281"/>
            <ac:picMk id="8" creationId="{060DC93E-AF48-4183-9154-1DC5D17A2C6A}"/>
          </ac:picMkLst>
        </pc:picChg>
      </pc:sldChg>
    </pc:docChg>
  </pc:docChgLst>
  <pc:docChgLst>
    <pc:chgData name="Bulicki,Brandin" userId="S::bjb366@drexel.edu::d8b2650c-8283-4f96-b4a8-c4f871eb06cb" providerId="AD" clId="Web-{7FA2AE51-3D30-4E83-B5E2-ED7E0026CBAD}"/>
    <pc:docChg chg="addSld delSld modSld modSection">
      <pc:chgData name="Bulicki,Brandin" userId="S::bjb366@drexel.edu::d8b2650c-8283-4f96-b4a8-c4f871eb06cb" providerId="AD" clId="Web-{7FA2AE51-3D30-4E83-B5E2-ED7E0026CBAD}" dt="2020-12-01T05:08:18.929" v="1807" actId="1076"/>
      <pc:docMkLst>
        <pc:docMk/>
      </pc:docMkLst>
      <pc:sldChg chg="modNotes">
        <pc:chgData name="Bulicki,Brandin" userId="S::bjb366@drexel.edu::d8b2650c-8283-4f96-b4a8-c4f871eb06cb" providerId="AD" clId="Web-{7FA2AE51-3D30-4E83-B5E2-ED7E0026CBAD}" dt="2020-11-30T21:40:05.439" v="304"/>
        <pc:sldMkLst>
          <pc:docMk/>
          <pc:sldMk cId="192487975" sldId="258"/>
        </pc:sldMkLst>
      </pc:sldChg>
      <pc:sldChg chg="addSp delSp modSp del">
        <pc:chgData name="Bulicki,Brandin" userId="S::bjb366@drexel.edu::d8b2650c-8283-4f96-b4a8-c4f871eb06cb" providerId="AD" clId="Web-{7FA2AE51-3D30-4E83-B5E2-ED7E0026CBAD}" dt="2020-12-01T05:05:10.728" v="1675"/>
        <pc:sldMkLst>
          <pc:docMk/>
          <pc:sldMk cId="3209557650" sldId="263"/>
        </pc:sldMkLst>
        <pc:picChg chg="add del mod modCrop">
          <ac:chgData name="Bulicki,Brandin" userId="S::bjb366@drexel.edu::d8b2650c-8283-4f96-b4a8-c4f871eb06cb" providerId="AD" clId="Web-{7FA2AE51-3D30-4E83-B5E2-ED7E0026CBAD}" dt="2020-12-01T05:04:36.337" v="1644"/>
          <ac:picMkLst>
            <pc:docMk/>
            <pc:sldMk cId="3209557650" sldId="263"/>
            <ac:picMk id="2" creationId="{32295A9A-8094-4BB3-B677-C26F11D4AE7C}"/>
          </ac:picMkLst>
        </pc:picChg>
        <pc:picChg chg="add del mod modCrop">
          <ac:chgData name="Bulicki,Brandin" userId="S::bjb366@drexel.edu::d8b2650c-8283-4f96-b4a8-c4f871eb06cb" providerId="AD" clId="Web-{7FA2AE51-3D30-4E83-B5E2-ED7E0026CBAD}" dt="2020-12-01T05:04:36.337" v="1643"/>
          <ac:picMkLst>
            <pc:docMk/>
            <pc:sldMk cId="3209557650" sldId="263"/>
            <ac:picMk id="3" creationId="{ABBEE55E-95AF-4E6D-8E35-E1DB5A50E9DB}"/>
          </ac:picMkLst>
        </pc:picChg>
        <pc:picChg chg="add del mod modCrop">
          <ac:chgData name="Bulicki,Brandin" userId="S::bjb366@drexel.edu::d8b2650c-8283-4f96-b4a8-c4f871eb06cb" providerId="AD" clId="Web-{7FA2AE51-3D30-4E83-B5E2-ED7E0026CBAD}" dt="2020-12-01T05:04:36.322" v="1642"/>
          <ac:picMkLst>
            <pc:docMk/>
            <pc:sldMk cId="3209557650" sldId="263"/>
            <ac:picMk id="4" creationId="{305B7F48-ED4A-4E6F-94F2-665444F60309}"/>
          </ac:picMkLst>
        </pc:picChg>
        <pc:picChg chg="add del mod modCrop">
          <ac:chgData name="Bulicki,Brandin" userId="S::bjb366@drexel.edu::d8b2650c-8283-4f96-b4a8-c4f871eb06cb" providerId="AD" clId="Web-{7FA2AE51-3D30-4E83-B5E2-ED7E0026CBAD}" dt="2020-12-01T05:04:36.322" v="1641"/>
          <ac:picMkLst>
            <pc:docMk/>
            <pc:sldMk cId="3209557650" sldId="263"/>
            <ac:picMk id="5" creationId="{08E23189-3295-4C1B-BAE7-C30833D58AA0}"/>
          </ac:picMkLst>
        </pc:picChg>
        <pc:picChg chg="add del mod modCrop">
          <ac:chgData name="Bulicki,Brandin" userId="S::bjb366@drexel.edu::d8b2650c-8283-4f96-b4a8-c4f871eb06cb" providerId="AD" clId="Web-{7FA2AE51-3D30-4E83-B5E2-ED7E0026CBAD}" dt="2020-11-30T21:06:12.438" v="74"/>
          <ac:picMkLst>
            <pc:docMk/>
            <pc:sldMk cId="3209557650" sldId="263"/>
            <ac:picMk id="6" creationId="{473127FB-19A0-4F8F-AB68-8D4A4B2C66F3}"/>
          </ac:picMkLst>
        </pc:picChg>
        <pc:picChg chg="add del mod modCrop">
          <ac:chgData name="Bulicki,Brandin" userId="S::bjb366@drexel.edu::d8b2650c-8283-4f96-b4a8-c4f871eb06cb" providerId="AD" clId="Web-{7FA2AE51-3D30-4E83-B5E2-ED7E0026CBAD}" dt="2020-12-01T05:04:36.322" v="1640"/>
          <ac:picMkLst>
            <pc:docMk/>
            <pc:sldMk cId="3209557650" sldId="263"/>
            <ac:picMk id="7" creationId="{333949B6-9E1B-49B0-8ADF-1CE8E34A92A2}"/>
          </ac:picMkLst>
        </pc:picChg>
      </pc:sldChg>
      <pc:sldChg chg="addSp delSp modSp modNotes">
        <pc:chgData name="Bulicki,Brandin" userId="S::bjb366@drexel.edu::d8b2650c-8283-4f96-b4a8-c4f871eb06cb" providerId="AD" clId="Web-{7FA2AE51-3D30-4E83-B5E2-ED7E0026CBAD}" dt="2020-12-01T04:53:06.827" v="782" actId="20577"/>
        <pc:sldMkLst>
          <pc:docMk/>
          <pc:sldMk cId="4071506378" sldId="264"/>
        </pc:sldMkLst>
        <pc:spChg chg="mod">
          <ac:chgData name="Bulicki,Brandin" userId="S::bjb366@drexel.edu::d8b2650c-8283-4f96-b4a8-c4f871eb06cb" providerId="AD" clId="Web-{7FA2AE51-3D30-4E83-B5E2-ED7E0026CBAD}" dt="2020-12-01T04:53:06.827" v="782" actId="20577"/>
          <ac:spMkLst>
            <pc:docMk/>
            <pc:sldMk cId="4071506378" sldId="264"/>
            <ac:spMk id="3" creationId="{369A1403-1B0F-446D-855B-72A77F1D10AA}"/>
          </ac:spMkLst>
        </pc:spChg>
        <pc:spChg chg="del">
          <ac:chgData name="Bulicki,Brandin" userId="S::bjb366@drexel.edu::d8b2650c-8283-4f96-b4a8-c4f871eb06cb" providerId="AD" clId="Web-{7FA2AE51-3D30-4E83-B5E2-ED7E0026CBAD}" dt="2020-12-01T04:48:34.892" v="443"/>
          <ac:spMkLst>
            <pc:docMk/>
            <pc:sldMk cId="4071506378" sldId="264"/>
            <ac:spMk id="4" creationId="{65E72158-920B-41DE-A854-36C2F81AB335}"/>
          </ac:spMkLst>
        </pc:spChg>
        <pc:picChg chg="add mod ord modCrop">
          <ac:chgData name="Bulicki,Brandin" userId="S::bjb366@drexel.edu::d8b2650c-8283-4f96-b4a8-c4f871eb06cb" providerId="AD" clId="Web-{7FA2AE51-3D30-4E83-B5E2-ED7E0026CBAD}" dt="2020-12-01T04:49:11.486" v="452" actId="1076"/>
          <ac:picMkLst>
            <pc:docMk/>
            <pc:sldMk cId="4071506378" sldId="264"/>
            <ac:picMk id="5" creationId="{1CC6A0D7-FF19-4877-A5F5-4FA9087DCC35}"/>
          </ac:picMkLst>
        </pc:picChg>
      </pc:sldChg>
      <pc:sldChg chg="delSp modSp modNotes">
        <pc:chgData name="Bulicki,Brandin" userId="S::bjb366@drexel.edu::d8b2650c-8283-4f96-b4a8-c4f871eb06cb" providerId="AD" clId="Web-{7FA2AE51-3D30-4E83-B5E2-ED7E0026CBAD}" dt="2020-12-01T04:57:55.106" v="1403"/>
        <pc:sldMkLst>
          <pc:docMk/>
          <pc:sldMk cId="1022186883" sldId="265"/>
        </pc:sldMkLst>
        <pc:spChg chg="mod">
          <ac:chgData name="Bulicki,Brandin" userId="S::bjb366@drexel.edu::d8b2650c-8283-4f96-b4a8-c4f871eb06cb" providerId="AD" clId="Web-{7FA2AE51-3D30-4E83-B5E2-ED7E0026CBAD}" dt="2020-12-01T04:56:06.404" v="1214" actId="20577"/>
          <ac:spMkLst>
            <pc:docMk/>
            <pc:sldMk cId="1022186883" sldId="265"/>
            <ac:spMk id="3" creationId="{550288B0-F9E1-45F4-8C48-28CF3D060D89}"/>
          </ac:spMkLst>
        </pc:spChg>
        <pc:spChg chg="del">
          <ac:chgData name="Bulicki,Brandin" userId="S::bjb366@drexel.edu::d8b2650c-8283-4f96-b4a8-c4f871eb06cb" providerId="AD" clId="Web-{7FA2AE51-3D30-4E83-B5E2-ED7E0026CBAD}" dt="2020-12-01T04:55:59.857" v="1212"/>
          <ac:spMkLst>
            <pc:docMk/>
            <pc:sldMk cId="1022186883" sldId="265"/>
            <ac:spMk id="4" creationId="{8E179B83-1D13-4B3D-A58B-99ED926B3937}"/>
          </ac:spMkLst>
        </pc:spChg>
      </pc:sldChg>
      <pc:sldChg chg="delSp modSp modNotes">
        <pc:chgData name="Bulicki,Brandin" userId="S::bjb366@drexel.edu::d8b2650c-8283-4f96-b4a8-c4f871eb06cb" providerId="AD" clId="Web-{7FA2AE51-3D30-4E83-B5E2-ED7E0026CBAD}" dt="2020-12-01T04:55:52.623" v="1209" actId="20577"/>
        <pc:sldMkLst>
          <pc:docMk/>
          <pc:sldMk cId="1839017771" sldId="266"/>
        </pc:sldMkLst>
        <pc:spChg chg="mod">
          <ac:chgData name="Bulicki,Brandin" userId="S::bjb366@drexel.edu::d8b2650c-8283-4f96-b4a8-c4f871eb06cb" providerId="AD" clId="Web-{7FA2AE51-3D30-4E83-B5E2-ED7E0026CBAD}" dt="2020-12-01T04:55:52.623" v="1209" actId="20577"/>
          <ac:spMkLst>
            <pc:docMk/>
            <pc:sldMk cId="1839017771" sldId="266"/>
            <ac:spMk id="3" creationId="{EE4CAE28-0F8A-47FD-AFBE-825F79CEB4B9}"/>
          </ac:spMkLst>
        </pc:spChg>
        <pc:spChg chg="del">
          <ac:chgData name="Bulicki,Brandin" userId="S::bjb366@drexel.edu::d8b2650c-8283-4f96-b4a8-c4f871eb06cb" providerId="AD" clId="Web-{7FA2AE51-3D30-4E83-B5E2-ED7E0026CBAD}" dt="2020-12-01T04:54:31.514" v="1016"/>
          <ac:spMkLst>
            <pc:docMk/>
            <pc:sldMk cId="1839017771" sldId="266"/>
            <ac:spMk id="4" creationId="{A13C8840-8CBE-4F7C-9247-DB9A40701A2D}"/>
          </ac:spMkLst>
        </pc:spChg>
      </pc:sldChg>
      <pc:sldChg chg="modNotes">
        <pc:chgData name="Bulicki,Brandin" userId="S::bjb366@drexel.edu::d8b2650c-8283-4f96-b4a8-c4f871eb06cb" providerId="AD" clId="Web-{7FA2AE51-3D30-4E83-B5E2-ED7E0026CBAD}" dt="2020-11-30T21:47:28.920" v="409"/>
        <pc:sldMkLst>
          <pc:docMk/>
          <pc:sldMk cId="392484046" sldId="267"/>
        </pc:sldMkLst>
      </pc:sldChg>
      <pc:sldChg chg="addSp delSp modSp add del replId">
        <pc:chgData name="Bulicki,Brandin" userId="S::bjb366@drexel.edu::d8b2650c-8283-4f96-b4a8-c4f871eb06cb" providerId="AD" clId="Web-{7FA2AE51-3D30-4E83-B5E2-ED7E0026CBAD}" dt="2020-12-01T05:05:10.712" v="1673"/>
        <pc:sldMkLst>
          <pc:docMk/>
          <pc:sldMk cId="3569938033" sldId="269"/>
        </pc:sldMkLst>
        <pc:picChg chg="add del mod modCrop">
          <ac:chgData name="Bulicki,Brandin" userId="S::bjb366@drexel.edu::d8b2650c-8283-4f96-b4a8-c4f871eb06cb" providerId="AD" clId="Web-{7FA2AE51-3D30-4E83-B5E2-ED7E0026CBAD}" dt="2020-12-01T05:05:00.696" v="1665"/>
          <ac:picMkLst>
            <pc:docMk/>
            <pc:sldMk cId="3569938033" sldId="269"/>
            <ac:picMk id="2" creationId="{0DCBAA5D-577D-42CE-B633-5A352F47AE2F}"/>
          </ac:picMkLst>
        </pc:picChg>
        <pc:picChg chg="add del mod modCrop">
          <ac:chgData name="Bulicki,Brandin" userId="S::bjb366@drexel.edu::d8b2650c-8283-4f96-b4a8-c4f871eb06cb" providerId="AD" clId="Web-{7FA2AE51-3D30-4E83-B5E2-ED7E0026CBAD}" dt="2020-12-01T05:05:00.681" v="1664"/>
          <ac:picMkLst>
            <pc:docMk/>
            <pc:sldMk cId="3569938033" sldId="269"/>
            <ac:picMk id="3" creationId="{7BD80507-498C-40E0-B966-C06926D3E3FA}"/>
          </ac:picMkLst>
        </pc:picChg>
        <pc:picChg chg="add del mod modCrop">
          <ac:chgData name="Bulicki,Brandin" userId="S::bjb366@drexel.edu::d8b2650c-8283-4f96-b4a8-c4f871eb06cb" providerId="AD" clId="Web-{7FA2AE51-3D30-4E83-B5E2-ED7E0026CBAD}" dt="2020-12-01T05:05:00.681" v="1663"/>
          <ac:picMkLst>
            <pc:docMk/>
            <pc:sldMk cId="3569938033" sldId="269"/>
            <ac:picMk id="4" creationId="{AF7A00BD-3034-4792-8447-9FAC89D78675}"/>
          </ac:picMkLst>
        </pc:picChg>
        <pc:picChg chg="add del mod ord modCrop">
          <ac:chgData name="Bulicki,Brandin" userId="S::bjb366@drexel.edu::d8b2650c-8283-4f96-b4a8-c4f871eb06cb" providerId="AD" clId="Web-{7FA2AE51-3D30-4E83-B5E2-ED7E0026CBAD}" dt="2020-12-01T05:05:00.696" v="1666"/>
          <ac:picMkLst>
            <pc:docMk/>
            <pc:sldMk cId="3569938033" sldId="269"/>
            <ac:picMk id="5" creationId="{7821BF0B-4DC0-4388-BF7C-4F64F5C744CD}"/>
          </ac:picMkLst>
        </pc:picChg>
      </pc:sldChg>
      <pc:sldChg chg="addSp delSp modSp add del replId">
        <pc:chgData name="Bulicki,Brandin" userId="S::bjb366@drexel.edu::d8b2650c-8283-4f96-b4a8-c4f871eb06cb" providerId="AD" clId="Web-{7FA2AE51-3D30-4E83-B5E2-ED7E0026CBAD}" dt="2020-12-01T05:05:10.712" v="1674"/>
        <pc:sldMkLst>
          <pc:docMk/>
          <pc:sldMk cId="1357917964" sldId="270"/>
        </pc:sldMkLst>
        <pc:picChg chg="add del mod">
          <ac:chgData name="Bulicki,Brandin" userId="S::bjb366@drexel.edu::d8b2650c-8283-4f96-b4a8-c4f871eb06cb" providerId="AD" clId="Web-{7FA2AE51-3D30-4E83-B5E2-ED7E0026CBAD}" dt="2020-12-01T05:04:42.853" v="1650"/>
          <ac:picMkLst>
            <pc:docMk/>
            <pc:sldMk cId="1357917964" sldId="270"/>
            <ac:picMk id="2" creationId="{28103184-2C0A-4435-8257-FC53B1241685}"/>
          </ac:picMkLst>
        </pc:picChg>
        <pc:picChg chg="add del mod">
          <ac:chgData name="Bulicki,Brandin" userId="S::bjb366@drexel.edu::d8b2650c-8283-4f96-b4a8-c4f871eb06cb" providerId="AD" clId="Web-{7FA2AE51-3D30-4E83-B5E2-ED7E0026CBAD}" dt="2020-12-01T05:00:59.120" v="1497"/>
          <ac:picMkLst>
            <pc:docMk/>
            <pc:sldMk cId="1357917964" sldId="270"/>
            <ac:picMk id="3" creationId="{1728A0A6-4C65-42E7-A8F8-F0EE95C7066D}"/>
          </ac:picMkLst>
        </pc:picChg>
        <pc:picChg chg="add del mod modCrop">
          <ac:chgData name="Bulicki,Brandin" userId="S::bjb366@drexel.edu::d8b2650c-8283-4f96-b4a8-c4f871eb06cb" providerId="AD" clId="Web-{7FA2AE51-3D30-4E83-B5E2-ED7E0026CBAD}" dt="2020-12-01T05:00:24.949" v="1481"/>
          <ac:picMkLst>
            <pc:docMk/>
            <pc:sldMk cId="1357917964" sldId="270"/>
            <ac:picMk id="4" creationId="{4F5ED009-E7C9-4D15-BFFB-88BE0066E579}"/>
          </ac:picMkLst>
        </pc:picChg>
        <pc:picChg chg="add del mod">
          <ac:chgData name="Bulicki,Brandin" userId="S::bjb366@drexel.edu::d8b2650c-8283-4f96-b4a8-c4f871eb06cb" providerId="AD" clId="Web-{7FA2AE51-3D30-4E83-B5E2-ED7E0026CBAD}" dt="2020-11-30T21:10:16.593" v="141"/>
          <ac:picMkLst>
            <pc:docMk/>
            <pc:sldMk cId="1357917964" sldId="270"/>
            <ac:picMk id="5" creationId="{DB8F3235-25EE-44A5-87E4-E8D82FC86511}"/>
          </ac:picMkLst>
        </pc:picChg>
        <pc:picChg chg="add del mod modCrop">
          <ac:chgData name="Bulicki,Brandin" userId="S::bjb366@drexel.edu::d8b2650c-8283-4f96-b4a8-c4f871eb06cb" providerId="AD" clId="Web-{7FA2AE51-3D30-4E83-B5E2-ED7E0026CBAD}" dt="2020-12-01T05:02:05.401" v="1530"/>
          <ac:picMkLst>
            <pc:docMk/>
            <pc:sldMk cId="1357917964" sldId="270"/>
            <ac:picMk id="6" creationId="{64F01886-7A9F-4589-824C-0438DC106EFF}"/>
          </ac:picMkLst>
        </pc:picChg>
        <pc:picChg chg="add del mod modCrop">
          <ac:chgData name="Bulicki,Brandin" userId="S::bjb366@drexel.edu::d8b2650c-8283-4f96-b4a8-c4f871eb06cb" providerId="AD" clId="Web-{7FA2AE51-3D30-4E83-B5E2-ED7E0026CBAD}" dt="2020-12-01T05:00:24.949" v="1480"/>
          <ac:picMkLst>
            <pc:docMk/>
            <pc:sldMk cId="1357917964" sldId="270"/>
            <ac:picMk id="7" creationId="{02B2B04F-ADA7-47C1-89EC-60522D7A62D9}"/>
          </ac:picMkLst>
        </pc:picChg>
        <pc:picChg chg="add del mod modCrop">
          <ac:chgData name="Bulicki,Brandin" userId="S::bjb366@drexel.edu::d8b2650c-8283-4f96-b4a8-c4f871eb06cb" providerId="AD" clId="Web-{7FA2AE51-3D30-4E83-B5E2-ED7E0026CBAD}" dt="2020-12-01T05:00:24.949" v="1479"/>
          <ac:picMkLst>
            <pc:docMk/>
            <pc:sldMk cId="1357917964" sldId="270"/>
            <ac:picMk id="8" creationId="{DB4F9588-D8F4-4BF4-9EFB-CE3AEBE82A71}"/>
          </ac:picMkLst>
        </pc:picChg>
      </pc:sldChg>
      <pc:sldChg chg="addSp delSp modSp new del">
        <pc:chgData name="Bulicki,Brandin" userId="S::bjb366@drexel.edu::d8b2650c-8283-4f96-b4a8-c4f871eb06cb" providerId="AD" clId="Web-{7FA2AE51-3D30-4E83-B5E2-ED7E0026CBAD}" dt="2020-12-01T05:05:10.712" v="1672"/>
        <pc:sldMkLst>
          <pc:docMk/>
          <pc:sldMk cId="383678099" sldId="271"/>
        </pc:sldMkLst>
        <pc:picChg chg="add del mod modCrop">
          <ac:chgData name="Bulicki,Brandin" userId="S::bjb366@drexel.edu::d8b2650c-8283-4f96-b4a8-c4f871eb06cb" providerId="AD" clId="Web-{7FA2AE51-3D30-4E83-B5E2-ED7E0026CBAD}" dt="2020-12-01T05:03:52.603" v="1614"/>
          <ac:picMkLst>
            <pc:docMk/>
            <pc:sldMk cId="383678099" sldId="271"/>
            <ac:picMk id="2" creationId="{0281EF56-665E-4643-A158-F2E8BFBB4395}"/>
          </ac:picMkLst>
        </pc:picChg>
        <pc:picChg chg="add del mod modCrop">
          <ac:chgData name="Bulicki,Brandin" userId="S::bjb366@drexel.edu::d8b2650c-8283-4f96-b4a8-c4f871eb06cb" providerId="AD" clId="Web-{7FA2AE51-3D30-4E83-B5E2-ED7E0026CBAD}" dt="2020-12-01T05:03:52.603" v="1613"/>
          <ac:picMkLst>
            <pc:docMk/>
            <pc:sldMk cId="383678099" sldId="271"/>
            <ac:picMk id="3" creationId="{38CCA46B-17A8-4482-9187-1FB9580FC7E4}"/>
          </ac:picMkLst>
        </pc:picChg>
        <pc:picChg chg="add del mod modCrop">
          <ac:chgData name="Bulicki,Brandin" userId="S::bjb366@drexel.edu::d8b2650c-8283-4f96-b4a8-c4f871eb06cb" providerId="AD" clId="Web-{7FA2AE51-3D30-4E83-B5E2-ED7E0026CBAD}" dt="2020-12-01T05:03:52.603" v="1612"/>
          <ac:picMkLst>
            <pc:docMk/>
            <pc:sldMk cId="383678099" sldId="271"/>
            <ac:picMk id="4" creationId="{255641F7-44F3-4BEC-A8F2-2BF2BCBD17A0}"/>
          </ac:picMkLst>
        </pc:picChg>
        <pc:picChg chg="add del mod modCrop">
          <ac:chgData name="Bulicki,Brandin" userId="S::bjb366@drexel.edu::d8b2650c-8283-4f96-b4a8-c4f871eb06cb" providerId="AD" clId="Web-{7FA2AE51-3D30-4E83-B5E2-ED7E0026CBAD}" dt="2020-12-01T05:03:11.713" v="1583"/>
          <ac:picMkLst>
            <pc:docMk/>
            <pc:sldMk cId="383678099" sldId="271"/>
            <ac:picMk id="5" creationId="{0BB10FCB-8865-4C14-8AFB-40F228669149}"/>
          </ac:picMkLst>
        </pc:picChg>
        <pc:picChg chg="add del mod modCrop">
          <ac:chgData name="Bulicki,Brandin" userId="S::bjb366@drexel.edu::d8b2650c-8283-4f96-b4a8-c4f871eb06cb" providerId="AD" clId="Web-{7FA2AE51-3D30-4E83-B5E2-ED7E0026CBAD}" dt="2020-12-01T05:03:11.713" v="1582"/>
          <ac:picMkLst>
            <pc:docMk/>
            <pc:sldMk cId="383678099" sldId="271"/>
            <ac:picMk id="6" creationId="{C4455541-5969-4925-8E5C-1B63B3F42D24}"/>
          </ac:picMkLst>
        </pc:picChg>
      </pc:sldChg>
      <pc:sldChg chg="addSp delSp modSp add del replId">
        <pc:chgData name="Bulicki,Brandin" userId="S::bjb366@drexel.edu::d8b2650c-8283-4f96-b4a8-c4f871eb06cb" providerId="AD" clId="Web-{7FA2AE51-3D30-4E83-B5E2-ED7E0026CBAD}" dt="2020-12-01T05:05:10.712" v="1671"/>
        <pc:sldMkLst>
          <pc:docMk/>
          <pc:sldMk cId="964262101" sldId="272"/>
        </pc:sldMkLst>
        <pc:picChg chg="add del mod">
          <ac:chgData name="Bulicki,Brandin" userId="S::bjb366@drexel.edu::d8b2650c-8283-4f96-b4a8-c4f871eb06cb" providerId="AD" clId="Web-{7FA2AE51-3D30-4E83-B5E2-ED7E0026CBAD}" dt="2020-12-01T05:01:27.979" v="1520"/>
          <ac:picMkLst>
            <pc:docMk/>
            <pc:sldMk cId="964262101" sldId="272"/>
            <ac:picMk id="2" creationId="{9353F026-8CEA-410D-92A8-07FF44ABB832}"/>
          </ac:picMkLst>
        </pc:picChg>
        <pc:picChg chg="add del mod">
          <ac:chgData name="Bulicki,Brandin" userId="S::bjb366@drexel.edu::d8b2650c-8283-4f96-b4a8-c4f871eb06cb" providerId="AD" clId="Web-{7FA2AE51-3D30-4E83-B5E2-ED7E0026CBAD}" dt="2020-12-01T05:01:27.979" v="1519"/>
          <ac:picMkLst>
            <pc:docMk/>
            <pc:sldMk cId="964262101" sldId="272"/>
            <ac:picMk id="3" creationId="{4BD53764-7C41-4961-AF20-0A2AE19CCF14}"/>
          </ac:picMkLst>
        </pc:picChg>
      </pc:sldChg>
      <pc:sldChg chg="addSp delSp modSp new modNotes">
        <pc:chgData name="Bulicki,Brandin" userId="S::bjb366@drexel.edu::d8b2650c-8283-4f96-b4a8-c4f871eb06cb" providerId="AD" clId="Web-{7FA2AE51-3D30-4E83-B5E2-ED7E0026CBAD}" dt="2020-12-01T05:07:17.149" v="1783"/>
        <pc:sldMkLst>
          <pc:docMk/>
          <pc:sldMk cId="3060113198" sldId="273"/>
        </pc:sldMkLst>
        <pc:spChg chg="mod">
          <ac:chgData name="Bulicki,Brandin" userId="S::bjb366@drexel.edu::d8b2650c-8283-4f96-b4a8-c4f871eb06cb" providerId="AD" clId="Web-{7FA2AE51-3D30-4E83-B5E2-ED7E0026CBAD}" dt="2020-12-01T04:59:30.355" v="1438" actId="20577"/>
          <ac:spMkLst>
            <pc:docMk/>
            <pc:sldMk cId="3060113198" sldId="273"/>
            <ac:spMk id="2" creationId="{6535AF16-B801-4434-A700-2108ACC4FD3F}"/>
          </ac:spMkLst>
        </pc:spChg>
        <pc:picChg chg="add mod">
          <ac:chgData name="Bulicki,Brandin" userId="S::bjb366@drexel.edu::d8b2650c-8283-4f96-b4a8-c4f871eb06cb" providerId="AD" clId="Web-{7FA2AE51-3D30-4E83-B5E2-ED7E0026CBAD}" dt="2020-12-01T05:00:32.121" v="1490" actId="1076"/>
          <ac:picMkLst>
            <pc:docMk/>
            <pc:sldMk cId="3060113198" sldId="273"/>
            <ac:picMk id="3" creationId="{A8209E9F-42FD-416F-898C-639CDCB8125C}"/>
          </ac:picMkLst>
        </pc:picChg>
        <pc:picChg chg="add del mod">
          <ac:chgData name="Bulicki,Brandin" userId="S::bjb366@drexel.edu::d8b2650c-8283-4f96-b4a8-c4f871eb06cb" providerId="AD" clId="Web-{7FA2AE51-3D30-4E83-B5E2-ED7E0026CBAD}" dt="2020-12-01T05:01:57.026" v="1528"/>
          <ac:picMkLst>
            <pc:docMk/>
            <pc:sldMk cId="3060113198" sldId="273"/>
            <ac:picMk id="4" creationId="{B61AAF51-A385-471B-B73D-65DBA78872EC}"/>
          </ac:picMkLst>
        </pc:picChg>
        <pc:picChg chg="add mod">
          <ac:chgData name="Bulicki,Brandin" userId="S::bjb366@drexel.edu::d8b2650c-8283-4f96-b4a8-c4f871eb06cb" providerId="AD" clId="Web-{7FA2AE51-3D30-4E83-B5E2-ED7E0026CBAD}" dt="2020-12-01T05:00:30.980" v="1488" actId="1076"/>
          <ac:picMkLst>
            <pc:docMk/>
            <pc:sldMk cId="3060113198" sldId="273"/>
            <ac:picMk id="5" creationId="{CB3A0F49-8113-4977-8694-6ECF7225FCE3}"/>
          </ac:picMkLst>
        </pc:picChg>
        <pc:picChg chg="add mod">
          <ac:chgData name="Bulicki,Brandin" userId="S::bjb366@drexel.edu::d8b2650c-8283-4f96-b4a8-c4f871eb06cb" providerId="AD" clId="Web-{7FA2AE51-3D30-4E83-B5E2-ED7E0026CBAD}" dt="2020-12-01T05:02:09.370" v="1532" actId="1076"/>
          <ac:picMkLst>
            <pc:docMk/>
            <pc:sldMk cId="3060113198" sldId="273"/>
            <ac:picMk id="6" creationId="{F7250C92-1D1D-45F8-A1B8-8D5C7F4D8E36}"/>
          </ac:picMkLst>
        </pc:picChg>
      </pc:sldChg>
      <pc:sldChg chg="addSp modSp add replId modNotes">
        <pc:chgData name="Bulicki,Brandin" userId="S::bjb366@drexel.edu::d8b2650c-8283-4f96-b4a8-c4f871eb06cb" providerId="AD" clId="Web-{7FA2AE51-3D30-4E83-B5E2-ED7E0026CBAD}" dt="2020-12-01T05:07:21.055" v="1786"/>
        <pc:sldMkLst>
          <pc:docMk/>
          <pc:sldMk cId="1832783928" sldId="274"/>
        </pc:sldMkLst>
        <pc:spChg chg="mod">
          <ac:chgData name="Bulicki,Brandin" userId="S::bjb366@drexel.edu::d8b2650c-8283-4f96-b4a8-c4f871eb06cb" providerId="AD" clId="Web-{7FA2AE51-3D30-4E83-B5E2-ED7E0026CBAD}" dt="2020-12-01T04:59:42.121" v="1457" actId="20577"/>
          <ac:spMkLst>
            <pc:docMk/>
            <pc:sldMk cId="1832783928" sldId="274"/>
            <ac:spMk id="2" creationId="{6535AF16-B801-4434-A700-2108ACC4FD3F}"/>
          </ac:spMkLst>
        </pc:spChg>
        <pc:picChg chg="add mod">
          <ac:chgData name="Bulicki,Brandin" userId="S::bjb366@drexel.edu::d8b2650c-8283-4f96-b4a8-c4f871eb06cb" providerId="AD" clId="Web-{7FA2AE51-3D30-4E83-B5E2-ED7E0026CBAD}" dt="2020-12-01T05:01:59.010" v="1529"/>
          <ac:picMkLst>
            <pc:docMk/>
            <pc:sldMk cId="1832783928" sldId="274"/>
            <ac:picMk id="3" creationId="{0E40978C-6739-4115-800B-0CBC0275A443}"/>
          </ac:picMkLst>
        </pc:picChg>
      </pc:sldChg>
      <pc:sldChg chg="addSp modSp add replId modNotes">
        <pc:chgData name="Bulicki,Brandin" userId="S::bjb366@drexel.edu::d8b2650c-8283-4f96-b4a8-c4f871eb06cb" providerId="AD" clId="Web-{7FA2AE51-3D30-4E83-B5E2-ED7E0026CBAD}" dt="2020-12-01T05:07:25.961" v="1787"/>
        <pc:sldMkLst>
          <pc:docMk/>
          <pc:sldMk cId="535218933" sldId="275"/>
        </pc:sldMkLst>
        <pc:spChg chg="mod">
          <ac:chgData name="Bulicki,Brandin" userId="S::bjb366@drexel.edu::d8b2650c-8283-4f96-b4a8-c4f871eb06cb" providerId="AD" clId="Web-{7FA2AE51-3D30-4E83-B5E2-ED7E0026CBAD}" dt="2020-12-01T05:00:54.667" v="1494" actId="20577"/>
          <ac:spMkLst>
            <pc:docMk/>
            <pc:sldMk cId="535218933" sldId="275"/>
            <ac:spMk id="2" creationId="{6535AF16-B801-4434-A700-2108ACC4FD3F}"/>
          </ac:spMkLst>
        </pc:spChg>
        <pc:picChg chg="add mod">
          <ac:chgData name="Bulicki,Brandin" userId="S::bjb366@drexel.edu::d8b2650c-8283-4f96-b4a8-c4f871eb06cb" providerId="AD" clId="Web-{7FA2AE51-3D30-4E83-B5E2-ED7E0026CBAD}" dt="2020-12-01T05:07:02.539" v="1777" actId="1076"/>
          <ac:picMkLst>
            <pc:docMk/>
            <pc:sldMk cId="535218933" sldId="275"/>
            <ac:picMk id="3" creationId="{7F56B2BF-2CAD-4028-9257-7228DCAF558B}"/>
          </ac:picMkLst>
        </pc:picChg>
      </pc:sldChg>
      <pc:sldChg chg="addSp modSp add replId modNotes">
        <pc:chgData name="Bulicki,Brandin" userId="S::bjb366@drexel.edu::d8b2650c-8283-4f96-b4a8-c4f871eb06cb" providerId="AD" clId="Web-{7FA2AE51-3D30-4E83-B5E2-ED7E0026CBAD}" dt="2020-12-01T05:07:39.930" v="1794"/>
        <pc:sldMkLst>
          <pc:docMk/>
          <pc:sldMk cId="1403485539" sldId="276"/>
        </pc:sldMkLst>
        <pc:spChg chg="mod">
          <ac:chgData name="Bulicki,Brandin" userId="S::bjb366@drexel.edu::d8b2650c-8283-4f96-b4a8-c4f871eb06cb" providerId="AD" clId="Web-{7FA2AE51-3D30-4E83-B5E2-ED7E0026CBAD}" dt="2020-12-01T05:03:28.650" v="1605" actId="20577"/>
          <ac:spMkLst>
            <pc:docMk/>
            <pc:sldMk cId="1403485539" sldId="276"/>
            <ac:spMk id="2" creationId="{6535AF16-B801-4434-A700-2108ACC4FD3F}"/>
          </ac:spMkLst>
        </pc:spChg>
        <pc:picChg chg="add mod">
          <ac:chgData name="Bulicki,Brandin" userId="S::bjb366@drexel.edu::d8b2650c-8283-4f96-b4a8-c4f871eb06cb" providerId="AD" clId="Web-{7FA2AE51-3D30-4E83-B5E2-ED7E0026CBAD}" dt="2020-12-01T05:03:56.806" v="1615"/>
          <ac:picMkLst>
            <pc:docMk/>
            <pc:sldMk cId="1403485539" sldId="276"/>
            <ac:picMk id="3" creationId="{84877E6F-701E-4CB9-AED6-994FA26DAF8A}"/>
          </ac:picMkLst>
        </pc:picChg>
        <pc:picChg chg="add mod">
          <ac:chgData name="Bulicki,Brandin" userId="S::bjb366@drexel.edu::d8b2650c-8283-4f96-b4a8-c4f871eb06cb" providerId="AD" clId="Web-{7FA2AE51-3D30-4E83-B5E2-ED7E0026CBAD}" dt="2020-12-01T05:03:56.838" v="1616"/>
          <ac:picMkLst>
            <pc:docMk/>
            <pc:sldMk cId="1403485539" sldId="276"/>
            <ac:picMk id="4" creationId="{1ED09244-E1B2-4A46-9827-BB659C7B4608}"/>
          </ac:picMkLst>
        </pc:picChg>
        <pc:picChg chg="add mod">
          <ac:chgData name="Bulicki,Brandin" userId="S::bjb366@drexel.edu::d8b2650c-8283-4f96-b4a8-c4f871eb06cb" providerId="AD" clId="Web-{7FA2AE51-3D30-4E83-B5E2-ED7E0026CBAD}" dt="2020-12-01T05:03:56.853" v="1617"/>
          <ac:picMkLst>
            <pc:docMk/>
            <pc:sldMk cId="1403485539" sldId="276"/>
            <ac:picMk id="5" creationId="{1133CFD6-7580-4BCA-8D96-2C4AA58A7985}"/>
          </ac:picMkLst>
        </pc:picChg>
      </pc:sldChg>
      <pc:sldChg chg="add del replId">
        <pc:chgData name="Bulicki,Brandin" userId="S::bjb366@drexel.edu::d8b2650c-8283-4f96-b4a8-c4f871eb06cb" providerId="AD" clId="Web-{7FA2AE51-3D30-4E83-B5E2-ED7E0026CBAD}" dt="2020-12-01T05:00:12.605" v="1474"/>
        <pc:sldMkLst>
          <pc:docMk/>
          <pc:sldMk cId="3338647517" sldId="276"/>
        </pc:sldMkLst>
      </pc:sldChg>
      <pc:sldChg chg="addSp modSp add replId modNotes">
        <pc:chgData name="Bulicki,Brandin" userId="S::bjb366@drexel.edu::d8b2650c-8283-4f96-b4a8-c4f871eb06cb" providerId="AD" clId="Web-{7FA2AE51-3D30-4E83-B5E2-ED7E0026CBAD}" dt="2020-12-01T05:07:37.367" v="1793"/>
        <pc:sldMkLst>
          <pc:docMk/>
          <pc:sldMk cId="2697779835" sldId="277"/>
        </pc:sldMkLst>
        <pc:spChg chg="mod">
          <ac:chgData name="Bulicki,Brandin" userId="S::bjb366@drexel.edu::d8b2650c-8283-4f96-b4a8-c4f871eb06cb" providerId="AD" clId="Web-{7FA2AE51-3D30-4E83-B5E2-ED7E0026CBAD}" dt="2020-12-01T05:03:21.432" v="1588" actId="20577"/>
          <ac:spMkLst>
            <pc:docMk/>
            <pc:sldMk cId="2697779835" sldId="277"/>
            <ac:spMk id="2" creationId="{6535AF16-B801-4434-A700-2108ACC4FD3F}"/>
          </ac:spMkLst>
        </pc:spChg>
        <pc:picChg chg="add mod">
          <ac:chgData name="Bulicki,Brandin" userId="S::bjb366@drexel.edu::d8b2650c-8283-4f96-b4a8-c4f871eb06cb" providerId="AD" clId="Web-{7FA2AE51-3D30-4E83-B5E2-ED7E0026CBAD}" dt="2020-12-01T05:03:15.916" v="1584"/>
          <ac:picMkLst>
            <pc:docMk/>
            <pc:sldMk cId="2697779835" sldId="277"/>
            <ac:picMk id="3" creationId="{33291F09-B346-45CF-92B7-1AE32FBFCFF1}"/>
          </ac:picMkLst>
        </pc:picChg>
        <pc:picChg chg="add mod">
          <ac:chgData name="Bulicki,Brandin" userId="S::bjb366@drexel.edu::d8b2650c-8283-4f96-b4a8-c4f871eb06cb" providerId="AD" clId="Web-{7FA2AE51-3D30-4E83-B5E2-ED7E0026CBAD}" dt="2020-12-01T05:03:15.947" v="1585"/>
          <ac:picMkLst>
            <pc:docMk/>
            <pc:sldMk cId="2697779835" sldId="277"/>
            <ac:picMk id="4" creationId="{F7946EBC-BABC-4E3B-983F-0EC51739945C}"/>
          </ac:picMkLst>
        </pc:picChg>
      </pc:sldChg>
      <pc:sldChg chg="addSp modSp add replId modNotes">
        <pc:chgData name="Bulicki,Brandin" userId="S::bjb366@drexel.edu::d8b2650c-8283-4f96-b4a8-c4f871eb06cb" providerId="AD" clId="Web-{7FA2AE51-3D30-4E83-B5E2-ED7E0026CBAD}" dt="2020-12-01T05:07:29.164" v="1788"/>
        <pc:sldMkLst>
          <pc:docMk/>
          <pc:sldMk cId="2727405565" sldId="278"/>
        </pc:sldMkLst>
        <pc:spChg chg="mod">
          <ac:chgData name="Bulicki,Brandin" userId="S::bjb366@drexel.edu::d8b2650c-8283-4f96-b4a8-c4f871eb06cb" providerId="AD" clId="Web-{7FA2AE51-3D30-4E83-B5E2-ED7E0026CBAD}" dt="2020-12-01T05:01:20.808" v="1516" actId="20577"/>
          <ac:spMkLst>
            <pc:docMk/>
            <pc:sldMk cId="2727405565" sldId="278"/>
            <ac:spMk id="2" creationId="{6535AF16-B801-4434-A700-2108ACC4FD3F}"/>
          </ac:spMkLst>
        </pc:spChg>
        <pc:picChg chg="add mod">
          <ac:chgData name="Bulicki,Brandin" userId="S::bjb366@drexel.edu::d8b2650c-8283-4f96-b4a8-c4f871eb06cb" providerId="AD" clId="Web-{7FA2AE51-3D30-4E83-B5E2-ED7E0026CBAD}" dt="2020-12-01T05:01:31.979" v="1523" actId="1076"/>
          <ac:picMkLst>
            <pc:docMk/>
            <pc:sldMk cId="2727405565" sldId="278"/>
            <ac:picMk id="3" creationId="{8B75D966-733E-437B-BBF0-CCDD282EA557}"/>
          </ac:picMkLst>
        </pc:picChg>
        <pc:picChg chg="add mod">
          <ac:chgData name="Bulicki,Brandin" userId="S::bjb366@drexel.edu::d8b2650c-8283-4f96-b4a8-c4f871eb06cb" providerId="AD" clId="Web-{7FA2AE51-3D30-4E83-B5E2-ED7E0026CBAD}" dt="2020-12-01T05:01:36.167" v="1525" actId="1076"/>
          <ac:picMkLst>
            <pc:docMk/>
            <pc:sldMk cId="2727405565" sldId="278"/>
            <ac:picMk id="4" creationId="{44AEDCC6-9C89-48EE-AABF-8619A6362372}"/>
          </ac:picMkLst>
        </pc:picChg>
      </pc:sldChg>
      <pc:sldChg chg="addSp delSp modSp add replId modNotes">
        <pc:chgData name="Bulicki,Brandin" userId="S::bjb366@drexel.edu::d8b2650c-8283-4f96-b4a8-c4f871eb06cb" providerId="AD" clId="Web-{7FA2AE51-3D30-4E83-B5E2-ED7E0026CBAD}" dt="2020-12-01T05:07:43.305" v="1795"/>
        <pc:sldMkLst>
          <pc:docMk/>
          <pc:sldMk cId="2852120783" sldId="279"/>
        </pc:sldMkLst>
        <pc:spChg chg="mod">
          <ac:chgData name="Bulicki,Brandin" userId="S::bjb366@drexel.edu::d8b2650c-8283-4f96-b4a8-c4f871eb06cb" providerId="AD" clId="Web-{7FA2AE51-3D30-4E83-B5E2-ED7E0026CBAD}" dt="2020-12-01T05:06:39.758" v="1750" actId="20577"/>
          <ac:spMkLst>
            <pc:docMk/>
            <pc:sldMk cId="2852120783" sldId="279"/>
            <ac:spMk id="2" creationId="{6535AF16-B801-4434-A700-2108ACC4FD3F}"/>
          </ac:spMkLst>
        </pc:spChg>
        <pc:picChg chg="add del mod">
          <ac:chgData name="Bulicki,Brandin" userId="S::bjb366@drexel.edu::d8b2650c-8283-4f96-b4a8-c4f871eb06cb" providerId="AD" clId="Web-{7FA2AE51-3D30-4E83-B5E2-ED7E0026CBAD}" dt="2020-12-01T05:06:16.540" v="1696"/>
          <ac:picMkLst>
            <pc:docMk/>
            <pc:sldMk cId="2852120783" sldId="279"/>
            <ac:picMk id="3" creationId="{3C991E8E-DF22-4600-A539-553DAE6C8EE7}"/>
          </ac:picMkLst>
        </pc:picChg>
        <pc:picChg chg="add del mod">
          <ac:chgData name="Bulicki,Brandin" userId="S::bjb366@drexel.edu::d8b2650c-8283-4f96-b4a8-c4f871eb06cb" providerId="AD" clId="Web-{7FA2AE51-3D30-4E83-B5E2-ED7E0026CBAD}" dt="2020-12-01T05:06:16.540" v="1695"/>
          <ac:picMkLst>
            <pc:docMk/>
            <pc:sldMk cId="2852120783" sldId="279"/>
            <ac:picMk id="4" creationId="{D71730C0-F0F7-4AEF-88A1-7FC9E18A4C0F}"/>
          </ac:picMkLst>
        </pc:picChg>
        <pc:picChg chg="add del mod">
          <ac:chgData name="Bulicki,Brandin" userId="S::bjb366@drexel.edu::d8b2650c-8283-4f96-b4a8-c4f871eb06cb" providerId="AD" clId="Web-{7FA2AE51-3D30-4E83-B5E2-ED7E0026CBAD}" dt="2020-12-01T05:06:16.540" v="1694"/>
          <ac:picMkLst>
            <pc:docMk/>
            <pc:sldMk cId="2852120783" sldId="279"/>
            <ac:picMk id="5" creationId="{3587D3DC-8FF7-47A4-9167-5C7799C4258F}"/>
          </ac:picMkLst>
        </pc:picChg>
        <pc:picChg chg="add del mod">
          <ac:chgData name="Bulicki,Brandin" userId="S::bjb366@drexel.edu::d8b2650c-8283-4f96-b4a8-c4f871eb06cb" providerId="AD" clId="Web-{7FA2AE51-3D30-4E83-B5E2-ED7E0026CBAD}" dt="2020-12-01T05:06:16.540" v="1693"/>
          <ac:picMkLst>
            <pc:docMk/>
            <pc:sldMk cId="2852120783" sldId="279"/>
            <ac:picMk id="6" creationId="{9E9B9BA9-20A7-47EE-9EC6-9B4E44A30968}"/>
          </ac:picMkLst>
        </pc:picChg>
        <pc:picChg chg="add del mod">
          <ac:chgData name="Bulicki,Brandin" userId="S::bjb366@drexel.edu::d8b2650c-8283-4f96-b4a8-c4f871eb06cb" providerId="AD" clId="Web-{7FA2AE51-3D30-4E83-B5E2-ED7E0026CBAD}" dt="2020-12-01T05:06:16.540" v="1692"/>
          <ac:picMkLst>
            <pc:docMk/>
            <pc:sldMk cId="2852120783" sldId="279"/>
            <ac:picMk id="7" creationId="{D57B7464-A9AD-40A0-A856-911798E01DB8}"/>
          </ac:picMkLst>
        </pc:picChg>
        <pc:picChg chg="add del mod">
          <ac:chgData name="Bulicki,Brandin" userId="S::bjb366@drexel.edu::d8b2650c-8283-4f96-b4a8-c4f871eb06cb" providerId="AD" clId="Web-{7FA2AE51-3D30-4E83-B5E2-ED7E0026CBAD}" dt="2020-12-01T05:06:16.540" v="1691"/>
          <ac:picMkLst>
            <pc:docMk/>
            <pc:sldMk cId="2852120783" sldId="279"/>
            <ac:picMk id="8" creationId="{060DC93E-AF48-4183-9154-1DC5D17A2C6A}"/>
          </ac:picMkLst>
        </pc:picChg>
        <pc:picChg chg="add mod">
          <ac:chgData name="Bulicki,Brandin" userId="S::bjb366@drexel.edu::d8b2650c-8283-4f96-b4a8-c4f871eb06cb" providerId="AD" clId="Web-{7FA2AE51-3D30-4E83-B5E2-ED7E0026CBAD}" dt="2020-12-01T05:06:54.117" v="1775" actId="1076"/>
          <ac:picMkLst>
            <pc:docMk/>
            <pc:sldMk cId="2852120783" sldId="279"/>
            <ac:picMk id="9" creationId="{02910048-493E-460C-8FD9-94BDF1C68F0A}"/>
          </ac:picMkLst>
        </pc:picChg>
        <pc:picChg chg="add mod">
          <ac:chgData name="Bulicki,Brandin" userId="S::bjb366@drexel.edu::d8b2650c-8283-4f96-b4a8-c4f871eb06cb" providerId="AD" clId="Web-{7FA2AE51-3D30-4E83-B5E2-ED7E0026CBAD}" dt="2020-12-01T05:06:52.649" v="1774" actId="1076"/>
          <ac:picMkLst>
            <pc:docMk/>
            <pc:sldMk cId="2852120783" sldId="279"/>
            <ac:picMk id="10" creationId="{78FEF301-FBD0-45C1-9EFB-C4F1808FD069}"/>
          </ac:picMkLst>
        </pc:picChg>
      </pc:sldChg>
      <pc:sldChg chg="addSp modSp add replId modNotes">
        <pc:chgData name="Bulicki,Brandin" userId="S::bjb366@drexel.edu::d8b2650c-8283-4f96-b4a8-c4f871eb06cb" providerId="AD" clId="Web-{7FA2AE51-3D30-4E83-B5E2-ED7E0026CBAD}" dt="2020-12-01T05:08:18.929" v="1807" actId="1076"/>
        <pc:sldMkLst>
          <pc:docMk/>
          <pc:sldMk cId="2339516663" sldId="280"/>
        </pc:sldMkLst>
        <pc:spChg chg="mod">
          <ac:chgData name="Bulicki,Brandin" userId="S::bjb366@drexel.edu::d8b2650c-8283-4f96-b4a8-c4f871eb06cb" providerId="AD" clId="Web-{7FA2AE51-3D30-4E83-B5E2-ED7E0026CBAD}" dt="2020-12-01T05:04:56.197" v="1660" actId="20577"/>
          <ac:spMkLst>
            <pc:docMk/>
            <pc:sldMk cId="2339516663" sldId="280"/>
            <ac:spMk id="2" creationId="{6535AF16-B801-4434-A700-2108ACC4FD3F}"/>
          </ac:spMkLst>
        </pc:spChg>
        <pc:picChg chg="add mod">
          <ac:chgData name="Bulicki,Brandin" userId="S::bjb366@drexel.edu::d8b2650c-8283-4f96-b4a8-c4f871eb06cb" providerId="AD" clId="Web-{7FA2AE51-3D30-4E83-B5E2-ED7E0026CBAD}" dt="2020-12-01T05:08:18.929" v="1807" actId="1076"/>
          <ac:picMkLst>
            <pc:docMk/>
            <pc:sldMk cId="2339516663" sldId="280"/>
            <ac:picMk id="3" creationId="{719EFFB6-117F-4260-87BB-B163D5D1793B}"/>
          </ac:picMkLst>
        </pc:picChg>
        <pc:picChg chg="add mod">
          <ac:chgData name="Bulicki,Brandin" userId="S::bjb366@drexel.edu::d8b2650c-8283-4f96-b4a8-c4f871eb06cb" providerId="AD" clId="Web-{7FA2AE51-3D30-4E83-B5E2-ED7E0026CBAD}" dt="2020-12-01T05:08:15.804" v="1806" actId="1076"/>
          <ac:picMkLst>
            <pc:docMk/>
            <pc:sldMk cId="2339516663" sldId="280"/>
            <ac:picMk id="4" creationId="{ACFC5D70-473B-4055-AED1-A91E1A870D33}"/>
          </ac:picMkLst>
        </pc:picChg>
        <pc:picChg chg="add mod">
          <ac:chgData name="Bulicki,Brandin" userId="S::bjb366@drexel.edu::d8b2650c-8283-4f96-b4a8-c4f871eb06cb" providerId="AD" clId="Web-{7FA2AE51-3D30-4E83-B5E2-ED7E0026CBAD}" dt="2020-12-01T05:08:13.257" v="1805" actId="1076"/>
          <ac:picMkLst>
            <pc:docMk/>
            <pc:sldMk cId="2339516663" sldId="280"/>
            <ac:picMk id="5" creationId="{9E4D6339-0A8C-4FFB-9729-837B202C6AD7}"/>
          </ac:picMkLst>
        </pc:picChg>
        <pc:picChg chg="add mod">
          <ac:chgData name="Bulicki,Brandin" userId="S::bjb366@drexel.edu::d8b2650c-8283-4f96-b4a8-c4f871eb06cb" providerId="AD" clId="Web-{7FA2AE51-3D30-4E83-B5E2-ED7E0026CBAD}" dt="2020-12-01T05:07:53.226" v="1800" actId="1076"/>
          <ac:picMkLst>
            <pc:docMk/>
            <pc:sldMk cId="2339516663" sldId="280"/>
            <ac:picMk id="6" creationId="{95B87C2C-9A7D-4503-A91C-5C9FCCD05745}"/>
          </ac:picMkLst>
        </pc:picChg>
      </pc:sldChg>
      <pc:sldChg chg="delSp modSp add replId modNotes">
        <pc:chgData name="Bulicki,Brandin" userId="S::bjb366@drexel.edu::d8b2650c-8283-4f96-b4a8-c4f871eb06cb" providerId="AD" clId="Web-{7FA2AE51-3D30-4E83-B5E2-ED7E0026CBAD}" dt="2020-12-01T05:07:46.179" v="1796"/>
        <pc:sldMkLst>
          <pc:docMk/>
          <pc:sldMk cId="2058254698" sldId="281"/>
        </pc:sldMkLst>
        <pc:spChg chg="mod">
          <ac:chgData name="Bulicki,Brandin" userId="S::bjb366@drexel.edu::d8b2650c-8283-4f96-b4a8-c4f871eb06cb" providerId="AD" clId="Web-{7FA2AE51-3D30-4E83-B5E2-ED7E0026CBAD}" dt="2020-12-01T05:06:45.149" v="1767" actId="20577"/>
          <ac:spMkLst>
            <pc:docMk/>
            <pc:sldMk cId="2058254698" sldId="281"/>
            <ac:spMk id="2" creationId="{6535AF16-B801-4434-A700-2108ACC4FD3F}"/>
          </ac:spMkLst>
        </pc:spChg>
        <pc:picChg chg="del mod">
          <ac:chgData name="Bulicki,Brandin" userId="S::bjb366@drexel.edu::d8b2650c-8283-4f96-b4a8-c4f871eb06cb" providerId="AD" clId="Web-{7FA2AE51-3D30-4E83-B5E2-ED7E0026CBAD}" dt="2020-12-01T05:06:07.915" v="1690"/>
          <ac:picMkLst>
            <pc:docMk/>
            <pc:sldMk cId="2058254698" sldId="281"/>
            <ac:picMk id="3" creationId="{3C991E8E-DF22-4600-A539-553DAE6C8EE7}"/>
          </ac:picMkLst>
        </pc:picChg>
        <pc:picChg chg="del mod">
          <ac:chgData name="Bulicki,Brandin" userId="S::bjb366@drexel.edu::d8b2650c-8283-4f96-b4a8-c4f871eb06cb" providerId="AD" clId="Web-{7FA2AE51-3D30-4E83-B5E2-ED7E0026CBAD}" dt="2020-12-01T05:06:07.915" v="1689"/>
          <ac:picMkLst>
            <pc:docMk/>
            <pc:sldMk cId="2058254698" sldId="281"/>
            <ac:picMk id="4" creationId="{D71730C0-F0F7-4AEF-88A1-7FC9E18A4C0F}"/>
          </ac:picMkLst>
        </pc:picChg>
        <pc:picChg chg="mod">
          <ac:chgData name="Bulicki,Brandin" userId="S::bjb366@drexel.edu::d8b2650c-8283-4f96-b4a8-c4f871eb06cb" providerId="AD" clId="Web-{7FA2AE51-3D30-4E83-B5E2-ED7E0026CBAD}" dt="2020-12-01T05:05:52.196" v="1686" actId="1076"/>
          <ac:picMkLst>
            <pc:docMk/>
            <pc:sldMk cId="2058254698" sldId="281"/>
            <ac:picMk id="5" creationId="{3587D3DC-8FF7-47A4-9167-5C7799C4258F}"/>
          </ac:picMkLst>
        </pc:picChg>
        <pc:picChg chg="mod">
          <ac:chgData name="Bulicki,Brandin" userId="S::bjb366@drexel.edu::d8b2650c-8283-4f96-b4a8-c4f871eb06cb" providerId="AD" clId="Web-{7FA2AE51-3D30-4E83-B5E2-ED7E0026CBAD}" dt="2020-12-01T05:05:41.743" v="1682" actId="1076"/>
          <ac:picMkLst>
            <pc:docMk/>
            <pc:sldMk cId="2058254698" sldId="281"/>
            <ac:picMk id="6" creationId="{9E9B9BA9-20A7-47EE-9EC6-9B4E44A30968}"/>
          </ac:picMkLst>
        </pc:picChg>
        <pc:picChg chg="mod">
          <ac:chgData name="Bulicki,Brandin" userId="S::bjb366@drexel.edu::d8b2650c-8283-4f96-b4a8-c4f871eb06cb" providerId="AD" clId="Web-{7FA2AE51-3D30-4E83-B5E2-ED7E0026CBAD}" dt="2020-12-01T05:05:36.040" v="1681" actId="1076"/>
          <ac:picMkLst>
            <pc:docMk/>
            <pc:sldMk cId="2058254698" sldId="281"/>
            <ac:picMk id="7" creationId="{D57B7464-A9AD-40A0-A856-911798E01DB8}"/>
          </ac:picMkLst>
        </pc:picChg>
        <pc:picChg chg="mod">
          <ac:chgData name="Bulicki,Brandin" userId="S::bjb366@drexel.edu::d8b2650c-8283-4f96-b4a8-c4f871eb06cb" providerId="AD" clId="Web-{7FA2AE51-3D30-4E83-B5E2-ED7E0026CBAD}" dt="2020-12-01T05:05:33.259" v="1680" actId="1076"/>
          <ac:picMkLst>
            <pc:docMk/>
            <pc:sldMk cId="2058254698" sldId="281"/>
            <ac:picMk id="8" creationId="{060DC93E-AF48-4183-9154-1DC5D17A2C6A}"/>
          </ac:picMkLst>
        </pc:picChg>
      </pc:sldChg>
    </pc:docChg>
  </pc:docChgLst>
  <pc:docChgLst>
    <pc:chgData name="Bulicki,Brandin" userId="S::bjb366@drexel.edu::d8b2650c-8283-4f96-b4a8-c4f871eb06cb" providerId="AD" clId="Web-{68550626-4FCE-395B-6A5B-52F91B8E2BAE}"/>
    <pc:docChg chg="modSld">
      <pc:chgData name="Bulicki,Brandin" userId="S::bjb366@drexel.edu::d8b2650c-8283-4f96-b4a8-c4f871eb06cb" providerId="AD" clId="Web-{68550626-4FCE-395B-6A5B-52F91B8E2BAE}" dt="2020-12-01T16:27:30.808" v="8" actId="1076"/>
      <pc:docMkLst>
        <pc:docMk/>
      </pc:docMkLst>
      <pc:sldChg chg="modSp">
        <pc:chgData name="Bulicki,Brandin" userId="S::bjb366@drexel.edu::d8b2650c-8283-4f96-b4a8-c4f871eb06cb" providerId="AD" clId="Web-{68550626-4FCE-395B-6A5B-52F91B8E2BAE}" dt="2020-12-01T16:27:30.808" v="8" actId="1076"/>
        <pc:sldMkLst>
          <pc:docMk/>
          <pc:sldMk cId="2852120783" sldId="279"/>
        </pc:sldMkLst>
        <pc:picChg chg="mod">
          <ac:chgData name="Bulicki,Brandin" userId="S::bjb366@drexel.edu::d8b2650c-8283-4f96-b4a8-c4f871eb06cb" providerId="AD" clId="Web-{68550626-4FCE-395B-6A5B-52F91B8E2BAE}" dt="2020-12-01T16:27:30.808" v="8" actId="1076"/>
          <ac:picMkLst>
            <pc:docMk/>
            <pc:sldMk cId="2852120783" sldId="279"/>
            <ac:picMk id="9" creationId="{02910048-493E-460C-8FD9-94BDF1C68F0A}"/>
          </ac:picMkLst>
        </pc:picChg>
        <pc:picChg chg="mod">
          <ac:chgData name="Bulicki,Brandin" userId="S::bjb366@drexel.edu::d8b2650c-8283-4f96-b4a8-c4f871eb06cb" providerId="AD" clId="Web-{68550626-4FCE-395B-6A5B-52F91B8E2BAE}" dt="2020-12-01T16:27:16.917" v="7" actId="1076"/>
          <ac:picMkLst>
            <pc:docMk/>
            <pc:sldMk cId="2852120783" sldId="279"/>
            <ac:picMk id="10" creationId="{78FEF301-FBD0-45C1-9EFB-C4F1808FD069}"/>
          </ac:picMkLst>
        </pc:picChg>
      </pc:sldChg>
    </pc:docChg>
  </pc:docChgLst>
  <pc:docChgLst>
    <pc:chgData name="Mishra,Aparna" userId="S::am4234@drexel.edu::d54963f3-8e09-465a-9112-925b0630787a" providerId="AD" clId="Web-{374CAE21-8AB8-0B58-5AEA-D08653BA1216}"/>
    <pc:docChg chg="modSld">
      <pc:chgData name="Mishra,Aparna" userId="S::am4234@drexel.edu::d54963f3-8e09-465a-9112-925b0630787a" providerId="AD" clId="Web-{374CAE21-8AB8-0B58-5AEA-D08653BA1216}" dt="2020-11-29T17:20:19.039" v="285" actId="20577"/>
      <pc:docMkLst>
        <pc:docMk/>
      </pc:docMkLst>
      <pc:sldChg chg="modSp">
        <pc:chgData name="Mishra,Aparna" userId="S::am4234@drexel.edu::d54963f3-8e09-465a-9112-925b0630787a" providerId="AD" clId="Web-{374CAE21-8AB8-0B58-5AEA-D08653BA1216}" dt="2020-11-29T17:20:19.039" v="284" actId="20577"/>
        <pc:sldMkLst>
          <pc:docMk/>
          <pc:sldMk cId="1022186883" sldId="265"/>
        </pc:sldMkLst>
        <pc:spChg chg="mod">
          <ac:chgData name="Mishra,Aparna" userId="S::am4234@drexel.edu::d54963f3-8e09-465a-9112-925b0630787a" providerId="AD" clId="Web-{374CAE21-8AB8-0B58-5AEA-D08653BA1216}" dt="2020-11-29T17:20:19.039" v="284" actId="20577"/>
          <ac:spMkLst>
            <pc:docMk/>
            <pc:sldMk cId="1022186883" sldId="265"/>
            <ac:spMk id="3" creationId="{550288B0-F9E1-45F4-8C48-28CF3D060D89}"/>
          </ac:spMkLst>
        </pc:spChg>
      </pc:sldChg>
    </pc:docChg>
  </pc:docChgLst>
  <pc:docChgLst>
    <pc:chgData name="Bulicki,Brandin" userId="S::bjb366@drexel.edu::d8b2650c-8283-4f96-b4a8-c4f871eb06cb" providerId="AD" clId="Web-{DB190ABF-FE34-4862-A383-BB3B3E3ADE72}"/>
    <pc:docChg chg="modSld">
      <pc:chgData name="Bulicki,Brandin" userId="S::bjb366@drexel.edu::d8b2650c-8283-4f96-b4a8-c4f871eb06cb" providerId="AD" clId="Web-{DB190ABF-FE34-4862-A383-BB3B3E3ADE72}" dt="2020-11-28T21:05:10.290" v="1723" actId="20577"/>
      <pc:docMkLst>
        <pc:docMk/>
      </pc:docMkLst>
      <pc:sldChg chg="modSp modNotes">
        <pc:chgData name="Bulicki,Brandin" userId="S::bjb366@drexel.edu::d8b2650c-8283-4f96-b4a8-c4f871eb06cb" providerId="AD" clId="Web-{DB190ABF-FE34-4862-A383-BB3B3E3ADE72}" dt="2020-11-28T20:48:59.121" v="14" actId="20577"/>
        <pc:sldMkLst>
          <pc:docMk/>
          <pc:sldMk cId="192487975" sldId="258"/>
        </pc:sldMkLst>
        <pc:spChg chg="mod">
          <ac:chgData name="Bulicki,Brandin" userId="S::bjb366@drexel.edu::d8b2650c-8283-4f96-b4a8-c4f871eb06cb" providerId="AD" clId="Web-{DB190ABF-FE34-4862-A383-BB3B3E3ADE72}" dt="2020-11-28T20:48:59.121" v="14" actId="20577"/>
          <ac:spMkLst>
            <pc:docMk/>
            <pc:sldMk cId="192487975" sldId="258"/>
            <ac:spMk id="3" creationId="{C0DBA239-49CE-4E66-B407-F99610440D5B}"/>
          </ac:spMkLst>
        </pc:spChg>
      </pc:sldChg>
      <pc:sldChg chg="modSp modNotes">
        <pc:chgData name="Bulicki,Brandin" userId="S::bjb366@drexel.edu::d8b2650c-8283-4f96-b4a8-c4f871eb06cb" providerId="AD" clId="Web-{DB190ABF-FE34-4862-A383-BB3B3E3ADE72}" dt="2020-11-28T20:57:45.857" v="737"/>
        <pc:sldMkLst>
          <pc:docMk/>
          <pc:sldMk cId="1601106773" sldId="259"/>
        </pc:sldMkLst>
        <pc:spChg chg="mod">
          <ac:chgData name="Bulicki,Brandin" userId="S::bjb366@drexel.edu::d8b2650c-8283-4f96-b4a8-c4f871eb06cb" providerId="AD" clId="Web-{DB190ABF-FE34-4862-A383-BB3B3E3ADE72}" dt="2020-11-28T20:56:47.309" v="689" actId="20577"/>
          <ac:spMkLst>
            <pc:docMk/>
            <pc:sldMk cId="1601106773" sldId="259"/>
            <ac:spMk id="2" creationId="{549A9453-6C39-4F1F-963E-F3F61C2F6C0B}"/>
          </ac:spMkLst>
        </pc:spChg>
        <pc:spChg chg="mod">
          <ac:chgData name="Bulicki,Brandin" userId="S::bjb366@drexel.edu::d8b2650c-8283-4f96-b4a8-c4f871eb06cb" providerId="AD" clId="Web-{DB190ABF-FE34-4862-A383-BB3B3E3ADE72}" dt="2020-11-28T20:56:27.168" v="608" actId="20577"/>
          <ac:spMkLst>
            <pc:docMk/>
            <pc:sldMk cId="1601106773" sldId="259"/>
            <ac:spMk id="3" creationId="{0F9533EA-DE9B-4AFA-8506-57B62ADF657D}"/>
          </ac:spMkLst>
        </pc:spChg>
        <pc:spChg chg="mod">
          <ac:chgData name="Bulicki,Brandin" userId="S::bjb366@drexel.edu::d8b2650c-8283-4f96-b4a8-c4f871eb06cb" providerId="AD" clId="Web-{DB190ABF-FE34-4862-A383-BB3B3E3ADE72}" dt="2020-11-28T20:56:36.903" v="648" actId="20577"/>
          <ac:spMkLst>
            <pc:docMk/>
            <pc:sldMk cId="1601106773" sldId="259"/>
            <ac:spMk id="4" creationId="{4A8821DF-D7D2-443F-B374-C6866D96D7F7}"/>
          </ac:spMkLst>
        </pc:spChg>
      </pc:sldChg>
      <pc:sldChg chg="modNotes">
        <pc:chgData name="Bulicki,Brandin" userId="S::bjb366@drexel.edu::d8b2650c-8283-4f96-b4a8-c4f871eb06cb" providerId="AD" clId="Web-{DB190ABF-FE34-4862-A383-BB3B3E3ADE72}" dt="2020-11-28T20:57:30.732" v="701"/>
        <pc:sldMkLst>
          <pc:docMk/>
          <pc:sldMk cId="861575992" sldId="260"/>
        </pc:sldMkLst>
      </pc:sldChg>
      <pc:sldChg chg="delSp modSp">
        <pc:chgData name="Bulicki,Brandin" userId="S::bjb366@drexel.edu::d8b2650c-8283-4f96-b4a8-c4f871eb06cb" providerId="AD" clId="Web-{DB190ABF-FE34-4862-A383-BB3B3E3ADE72}" dt="2020-11-28T20:58:19.873" v="811" actId="14100"/>
        <pc:sldMkLst>
          <pc:docMk/>
          <pc:sldMk cId="4107569180" sldId="261"/>
        </pc:sldMkLst>
        <pc:spChg chg="mod">
          <ac:chgData name="Bulicki,Brandin" userId="S::bjb366@drexel.edu::d8b2650c-8283-4f96-b4a8-c4f871eb06cb" providerId="AD" clId="Web-{DB190ABF-FE34-4862-A383-BB3B3E3ADE72}" dt="2020-11-28T20:58:19.873" v="811" actId="14100"/>
          <ac:spMkLst>
            <pc:docMk/>
            <pc:sldMk cId="4107569180" sldId="261"/>
            <ac:spMk id="3" creationId="{FA33B5FA-A0FD-4E10-B10D-4DB6ADA14C68}"/>
          </ac:spMkLst>
        </pc:spChg>
        <pc:spChg chg="del">
          <ac:chgData name="Bulicki,Brandin" userId="S::bjb366@drexel.edu::d8b2650c-8283-4f96-b4a8-c4f871eb06cb" providerId="AD" clId="Web-{DB190ABF-FE34-4862-A383-BB3B3E3ADE72}" dt="2020-11-28T20:58:15.483" v="810"/>
          <ac:spMkLst>
            <pc:docMk/>
            <pc:sldMk cId="4107569180" sldId="261"/>
            <ac:spMk id="4" creationId="{AF6F3A96-F4A6-46BF-8E68-D48451D7CADE}"/>
          </ac:spMkLst>
        </pc:spChg>
      </pc:sldChg>
      <pc:sldChg chg="modNotes">
        <pc:chgData name="Bulicki,Brandin" userId="S::bjb366@drexel.edu::d8b2650c-8283-4f96-b4a8-c4f871eb06cb" providerId="AD" clId="Web-{DB190ABF-FE34-4862-A383-BB3B3E3ADE72}" dt="2020-11-28T20:58:41.343" v="813"/>
        <pc:sldMkLst>
          <pc:docMk/>
          <pc:sldMk cId="4071506378" sldId="264"/>
        </pc:sldMkLst>
      </pc:sldChg>
      <pc:sldChg chg="modSp">
        <pc:chgData name="Bulicki,Brandin" userId="S::bjb366@drexel.edu::d8b2650c-8283-4f96-b4a8-c4f871eb06cb" providerId="AD" clId="Web-{DB190ABF-FE34-4862-A383-BB3B3E3ADE72}" dt="2020-11-28T21:05:10.290" v="1722" actId="20577"/>
        <pc:sldMkLst>
          <pc:docMk/>
          <pc:sldMk cId="1839017771" sldId="266"/>
        </pc:sldMkLst>
        <pc:spChg chg="mod">
          <ac:chgData name="Bulicki,Brandin" userId="S::bjb366@drexel.edu::d8b2650c-8283-4f96-b4a8-c4f871eb06cb" providerId="AD" clId="Web-{DB190ABF-FE34-4862-A383-BB3B3E3ADE72}" dt="2020-11-28T21:05:10.290" v="1722" actId="20577"/>
          <ac:spMkLst>
            <pc:docMk/>
            <pc:sldMk cId="1839017771" sldId="266"/>
            <ac:spMk id="3" creationId="{EE4CAE28-0F8A-47FD-AFBE-825F79CEB4B9}"/>
          </ac:spMkLst>
        </pc:spChg>
      </pc:sldChg>
      <pc:sldChg chg="modSp">
        <pc:chgData name="Bulicki,Brandin" userId="S::bjb366@drexel.edu::d8b2650c-8283-4f96-b4a8-c4f871eb06cb" providerId="AD" clId="Web-{DB190ABF-FE34-4862-A383-BB3B3E3ADE72}" dt="2020-11-28T21:02:39.598" v="1370" actId="20577"/>
        <pc:sldMkLst>
          <pc:docMk/>
          <pc:sldMk cId="392484046" sldId="267"/>
        </pc:sldMkLst>
        <pc:spChg chg="mod">
          <ac:chgData name="Bulicki,Brandin" userId="S::bjb366@drexel.edu::d8b2650c-8283-4f96-b4a8-c4f871eb06cb" providerId="AD" clId="Web-{DB190ABF-FE34-4862-A383-BB3B3E3ADE72}" dt="2020-11-28T21:02:39.598" v="1370" actId="20577"/>
          <ac:spMkLst>
            <pc:docMk/>
            <pc:sldMk cId="392484046" sldId="267"/>
            <ac:spMk id="3" creationId="{C57BF76D-A679-4D70-AD99-2D6F0D283FB2}"/>
          </ac:spMkLst>
        </pc:spChg>
      </pc:sldChg>
      <pc:sldChg chg="modSp">
        <pc:chgData name="Bulicki,Brandin" userId="S::bjb366@drexel.edu::d8b2650c-8283-4f96-b4a8-c4f871eb06cb" providerId="AD" clId="Web-{DB190ABF-FE34-4862-A383-BB3B3E3ADE72}" dt="2020-11-28T21:02:50.676" v="1386" actId="20577"/>
        <pc:sldMkLst>
          <pc:docMk/>
          <pc:sldMk cId="3799846399" sldId="268"/>
        </pc:sldMkLst>
        <pc:spChg chg="mod">
          <ac:chgData name="Bulicki,Brandin" userId="S::bjb366@drexel.edu::d8b2650c-8283-4f96-b4a8-c4f871eb06cb" providerId="AD" clId="Web-{DB190ABF-FE34-4862-A383-BB3B3E3ADE72}" dt="2020-11-28T21:02:50.676" v="1386" actId="20577"/>
          <ac:spMkLst>
            <pc:docMk/>
            <pc:sldMk cId="3799846399" sldId="268"/>
            <ac:spMk id="3" creationId="{F30E8320-CE52-46BA-81F2-8839DCC8F170}"/>
          </ac:spMkLst>
        </pc:spChg>
      </pc:sldChg>
    </pc:docChg>
  </pc:docChgLst>
  <pc:docChgLst>
    <pc:chgData name="Guest User" userId="S::urn:spo:anon#a9587251c593dadcd502a7025d7b1008883472377e6987365ec47f1ddf56dc49::" providerId="AD" clId="Web-{A0367A49-F0B4-DF9D-638B-ACCEB7E580C1}"/>
    <pc:docChg chg="modSld">
      <pc:chgData name="Guest User" userId="S::urn:spo:anon#a9587251c593dadcd502a7025d7b1008883472377e6987365ec47f1ddf56dc49::" providerId="AD" clId="Web-{A0367A49-F0B4-DF9D-638B-ACCEB7E580C1}" dt="2020-12-01T19:36:13.903" v="5" actId="1076"/>
      <pc:docMkLst>
        <pc:docMk/>
      </pc:docMkLst>
      <pc:sldChg chg="modSp">
        <pc:chgData name="Guest User" userId="S::urn:spo:anon#a9587251c593dadcd502a7025d7b1008883472377e6987365ec47f1ddf56dc49::" providerId="AD" clId="Web-{A0367A49-F0B4-DF9D-638B-ACCEB7E580C1}" dt="2020-12-01T19:36:13.903" v="5" actId="1076"/>
        <pc:sldMkLst>
          <pc:docMk/>
          <pc:sldMk cId="3060113198" sldId="273"/>
        </pc:sldMkLst>
        <pc:picChg chg="mod">
          <ac:chgData name="Guest User" userId="S::urn:spo:anon#a9587251c593dadcd502a7025d7b1008883472377e6987365ec47f1ddf56dc49::" providerId="AD" clId="Web-{A0367A49-F0B4-DF9D-638B-ACCEB7E580C1}" dt="2020-12-01T19:36:13.903" v="5" actId="1076"/>
          <ac:picMkLst>
            <pc:docMk/>
            <pc:sldMk cId="3060113198" sldId="273"/>
            <ac:picMk id="5" creationId="{CB3A0F49-8113-4977-8694-6ECF7225FCE3}"/>
          </ac:picMkLst>
        </pc:picChg>
        <pc:picChg chg="mod">
          <ac:chgData name="Guest User" userId="S::urn:spo:anon#a9587251c593dadcd502a7025d7b1008883472377e6987365ec47f1ddf56dc49::" providerId="AD" clId="Web-{A0367A49-F0B4-DF9D-638B-ACCEB7E580C1}" dt="2020-12-01T19:36:11.059" v="4" actId="1076"/>
          <ac:picMkLst>
            <pc:docMk/>
            <pc:sldMk cId="3060113198" sldId="273"/>
            <ac:picMk id="6" creationId="{F7250C92-1D1D-45F8-A1B8-8D5C7F4D8E36}"/>
          </ac:picMkLst>
        </pc:picChg>
      </pc:sldChg>
    </pc:docChg>
  </pc:docChgLst>
  <pc:docChgLst>
    <pc:chgData name="Guest User" userId="S::urn:spo:anon#a9587251c593dadcd502a7025d7b1008883472377e6987365ec47f1ddf56dc49::" providerId="AD" clId="Web-{74860549-C136-4EF0-ACEF-9EF52767609E}"/>
    <pc:docChg chg="modSld">
      <pc:chgData name="Guest User" userId="S::urn:spo:anon#a9587251c593dadcd502a7025d7b1008883472377e6987365ec47f1ddf56dc49::" providerId="AD" clId="Web-{74860549-C136-4EF0-ACEF-9EF52767609E}" dt="2020-12-01T22:49:48.643" v="7"/>
      <pc:docMkLst>
        <pc:docMk/>
      </pc:docMkLst>
      <pc:sldChg chg="modNotes">
        <pc:chgData name="Guest User" userId="S::urn:spo:anon#a9587251c593dadcd502a7025d7b1008883472377e6987365ec47f1ddf56dc49::" providerId="AD" clId="Web-{74860549-C136-4EF0-ACEF-9EF52767609E}" dt="2020-12-01T22:49:48.643" v="7"/>
        <pc:sldMkLst>
          <pc:docMk/>
          <pc:sldMk cId="2852120783" sldId="279"/>
        </pc:sldMkLst>
      </pc:sldChg>
      <pc:sldChg chg="modNotes">
        <pc:chgData name="Guest User" userId="S::urn:spo:anon#a9587251c593dadcd502a7025d7b1008883472377e6987365ec47f1ddf56dc49::" providerId="AD" clId="Web-{74860549-C136-4EF0-ACEF-9EF52767609E}" dt="2020-12-01T22:49:41.096" v="2"/>
        <pc:sldMkLst>
          <pc:docMk/>
          <pc:sldMk cId="2339516663" sldId="280"/>
        </pc:sldMkLst>
      </pc:sldChg>
      <pc:sldChg chg="modNotes">
        <pc:chgData name="Guest User" userId="S::urn:spo:anon#a9587251c593dadcd502a7025d7b1008883472377e6987365ec47f1ddf56dc49::" providerId="AD" clId="Web-{74860549-C136-4EF0-ACEF-9EF52767609E}" dt="2020-12-01T22:49:45.956" v="4"/>
        <pc:sldMkLst>
          <pc:docMk/>
          <pc:sldMk cId="2058254698" sldId="28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810C46-4E37-40BC-93F2-E9374CA6002E}" type="datetimeFigureOut">
              <a:rPr lang="en-US" smtClean="0"/>
              <a:t>3/9/2021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8B9CEE-1F0F-4A19-A86B-F17A31FCE8AD}" type="slidenum">
              <a:rPr lang="en-US" smtClean="0"/>
              <a:t>‹#›</a:t>
            </a:fld>
            <a:endParaRPr lang="en-US"/>
          </a:p>
        </p:txBody>
      </p:sp>
    </p:spTree>
    <p:extLst>
      <p:ext uri="{BB962C8B-B14F-4D97-AF65-F5344CB8AC3E}">
        <p14:creationId xmlns:p14="http://schemas.microsoft.com/office/powerpoint/2010/main" val="3796166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8B9CEE-1F0F-4A19-A86B-F17A31FCE8AD}" type="slidenum">
              <a:rPr lang="en-US" smtClean="0"/>
              <a:t>1</a:t>
            </a:fld>
            <a:endParaRPr lang="en-US"/>
          </a:p>
        </p:txBody>
      </p:sp>
    </p:spTree>
    <p:extLst>
      <p:ext uri="{BB962C8B-B14F-4D97-AF65-F5344CB8AC3E}">
        <p14:creationId xmlns:p14="http://schemas.microsoft.com/office/powerpoint/2010/main" val="1497714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8B9CEE-1F0F-4A19-A86B-F17A31FCE8AD}" type="slidenum">
              <a:rPr lang="en-US" smtClean="0"/>
              <a:t>2</a:t>
            </a:fld>
            <a:endParaRPr lang="en-US"/>
          </a:p>
        </p:txBody>
      </p:sp>
    </p:spTree>
    <p:extLst>
      <p:ext uri="{BB962C8B-B14F-4D97-AF65-F5344CB8AC3E}">
        <p14:creationId xmlns:p14="http://schemas.microsoft.com/office/powerpoint/2010/main" val="3511493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Aparna</a:t>
            </a:r>
          </a:p>
        </p:txBody>
      </p:sp>
      <p:sp>
        <p:nvSpPr>
          <p:cNvPr id="4" name="Slide Number Placeholder 3"/>
          <p:cNvSpPr>
            <a:spLocks noGrp="1"/>
          </p:cNvSpPr>
          <p:nvPr>
            <p:ph type="sldNum" sz="quarter" idx="5"/>
          </p:nvPr>
        </p:nvSpPr>
        <p:spPr/>
        <p:txBody>
          <a:bodyPr/>
          <a:lstStyle/>
          <a:p>
            <a:fld id="{F18B9CEE-1F0F-4A19-A86B-F17A31FCE8AD}" type="slidenum">
              <a:rPr lang="en-US" smtClean="0"/>
              <a:t>3</a:t>
            </a:fld>
            <a:endParaRPr lang="en-US"/>
          </a:p>
        </p:txBody>
      </p:sp>
    </p:spTree>
    <p:extLst>
      <p:ext uri="{BB962C8B-B14F-4D97-AF65-F5344CB8AC3E}">
        <p14:creationId xmlns:p14="http://schemas.microsoft.com/office/powerpoint/2010/main" val="24660262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Jeffer</a:t>
            </a:r>
          </a:p>
        </p:txBody>
      </p:sp>
      <p:sp>
        <p:nvSpPr>
          <p:cNvPr id="4" name="Slide Number Placeholder 3"/>
          <p:cNvSpPr>
            <a:spLocks noGrp="1"/>
          </p:cNvSpPr>
          <p:nvPr>
            <p:ph type="sldNum" sz="quarter" idx="5"/>
          </p:nvPr>
        </p:nvSpPr>
        <p:spPr/>
        <p:txBody>
          <a:bodyPr/>
          <a:lstStyle/>
          <a:p>
            <a:fld id="{F18B9CEE-1F0F-4A19-A86B-F17A31FCE8AD}" type="slidenum">
              <a:rPr lang="en-US" smtClean="0"/>
              <a:t>4</a:t>
            </a:fld>
            <a:endParaRPr lang="en-US"/>
          </a:p>
        </p:txBody>
      </p:sp>
    </p:spTree>
    <p:extLst>
      <p:ext uri="{BB962C8B-B14F-4D97-AF65-F5344CB8AC3E}">
        <p14:creationId xmlns:p14="http://schemas.microsoft.com/office/powerpoint/2010/main" val="1862082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Brandin</a:t>
            </a:r>
          </a:p>
        </p:txBody>
      </p:sp>
      <p:sp>
        <p:nvSpPr>
          <p:cNvPr id="4" name="Slide Number Placeholder 3"/>
          <p:cNvSpPr>
            <a:spLocks noGrp="1"/>
          </p:cNvSpPr>
          <p:nvPr>
            <p:ph type="sldNum" sz="quarter" idx="5"/>
          </p:nvPr>
        </p:nvSpPr>
        <p:spPr/>
        <p:txBody>
          <a:bodyPr/>
          <a:lstStyle/>
          <a:p>
            <a:fld id="{F18B9CEE-1F0F-4A19-A86B-F17A31FCE8AD}" type="slidenum">
              <a:rPr lang="en-US" smtClean="0"/>
              <a:t>5</a:t>
            </a:fld>
            <a:endParaRPr lang="en-US"/>
          </a:p>
        </p:txBody>
      </p:sp>
    </p:spTree>
    <p:extLst>
      <p:ext uri="{BB962C8B-B14F-4D97-AF65-F5344CB8AC3E}">
        <p14:creationId xmlns:p14="http://schemas.microsoft.com/office/powerpoint/2010/main" val="7987364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Basic Application Dashboard – Brandin</a:t>
            </a:r>
          </a:p>
          <a:p>
            <a:r>
              <a:rPr lang="en-US" dirty="0">
                <a:cs typeface="Calibri"/>
              </a:rPr>
              <a:t>Joining Band – Sid</a:t>
            </a:r>
          </a:p>
          <a:p>
            <a:r>
              <a:rPr lang="en-US" dirty="0">
                <a:cs typeface="Calibri"/>
              </a:rPr>
              <a:t>Drill Visualization – Brandin</a:t>
            </a:r>
          </a:p>
          <a:p>
            <a:r>
              <a:rPr lang="en-US" dirty="0">
                <a:cs typeface="Calibri"/>
              </a:rPr>
              <a:t>Doc. Handling – Tumaris</a:t>
            </a:r>
          </a:p>
          <a:p>
            <a:r>
              <a:rPr lang="en-US" dirty="0">
                <a:cs typeface="Calibri"/>
              </a:rPr>
              <a:t>(Server Side – Jeffer/Adam)</a:t>
            </a:r>
          </a:p>
        </p:txBody>
      </p:sp>
      <p:sp>
        <p:nvSpPr>
          <p:cNvPr id="4" name="Slide Number Placeholder 3"/>
          <p:cNvSpPr>
            <a:spLocks noGrp="1"/>
          </p:cNvSpPr>
          <p:nvPr>
            <p:ph type="sldNum" sz="quarter" idx="5"/>
          </p:nvPr>
        </p:nvSpPr>
        <p:spPr/>
        <p:txBody>
          <a:bodyPr/>
          <a:lstStyle/>
          <a:p>
            <a:fld id="{F18B9CEE-1F0F-4A19-A86B-F17A31FCE8AD}" type="slidenum">
              <a:rPr lang="en-US" smtClean="0"/>
              <a:t>6</a:t>
            </a:fld>
            <a:endParaRPr lang="en-US"/>
          </a:p>
        </p:txBody>
      </p:sp>
    </p:spTree>
    <p:extLst>
      <p:ext uri="{BB962C8B-B14F-4D97-AF65-F5344CB8AC3E}">
        <p14:creationId xmlns:p14="http://schemas.microsoft.com/office/powerpoint/2010/main" val="3792244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Adam</a:t>
            </a:r>
          </a:p>
        </p:txBody>
      </p:sp>
      <p:sp>
        <p:nvSpPr>
          <p:cNvPr id="4" name="Slide Number Placeholder 3"/>
          <p:cNvSpPr>
            <a:spLocks noGrp="1"/>
          </p:cNvSpPr>
          <p:nvPr>
            <p:ph type="sldNum" sz="quarter" idx="5"/>
          </p:nvPr>
        </p:nvSpPr>
        <p:spPr/>
        <p:txBody>
          <a:bodyPr/>
          <a:lstStyle/>
          <a:p>
            <a:fld id="{F18B9CEE-1F0F-4A19-A86B-F17A31FCE8AD}" type="slidenum">
              <a:rPr lang="en-US" smtClean="0"/>
              <a:t>7</a:t>
            </a:fld>
            <a:endParaRPr lang="en-US"/>
          </a:p>
        </p:txBody>
      </p:sp>
    </p:spTree>
    <p:extLst>
      <p:ext uri="{BB962C8B-B14F-4D97-AF65-F5344CB8AC3E}">
        <p14:creationId xmlns:p14="http://schemas.microsoft.com/office/powerpoint/2010/main" val="33512465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Aparna</a:t>
            </a:r>
          </a:p>
        </p:txBody>
      </p:sp>
      <p:sp>
        <p:nvSpPr>
          <p:cNvPr id="4" name="Slide Number Placeholder 3"/>
          <p:cNvSpPr>
            <a:spLocks noGrp="1"/>
          </p:cNvSpPr>
          <p:nvPr>
            <p:ph type="sldNum" sz="quarter" idx="5"/>
          </p:nvPr>
        </p:nvSpPr>
        <p:spPr/>
        <p:txBody>
          <a:bodyPr/>
          <a:lstStyle/>
          <a:p>
            <a:fld id="{F18B9CEE-1F0F-4A19-A86B-F17A31FCE8AD}" type="slidenum">
              <a:rPr lang="en-US" smtClean="0"/>
              <a:t>8</a:t>
            </a:fld>
            <a:endParaRPr lang="en-US"/>
          </a:p>
        </p:txBody>
      </p:sp>
    </p:spTree>
    <p:extLst>
      <p:ext uri="{BB962C8B-B14F-4D97-AF65-F5344CB8AC3E}">
        <p14:creationId xmlns:p14="http://schemas.microsoft.com/office/powerpoint/2010/main" val="1171873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8B9CEE-1F0F-4A19-A86B-F17A31FCE8AD}" type="slidenum">
              <a:rPr lang="en-US" smtClean="0"/>
              <a:t>9</a:t>
            </a:fld>
            <a:endParaRPr lang="en-US"/>
          </a:p>
        </p:txBody>
      </p:sp>
    </p:spTree>
    <p:extLst>
      <p:ext uri="{BB962C8B-B14F-4D97-AF65-F5344CB8AC3E}">
        <p14:creationId xmlns:p14="http://schemas.microsoft.com/office/powerpoint/2010/main" val="2828357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E36636D-D922-432D-A958-524484B5923D}" type="datetimeFigureOut">
              <a:rPr lang="en-US" dirty="0"/>
              <a:pPr/>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36636D-D922-432D-A958-524484B5923D}" type="datetimeFigureOut">
              <a:rPr lang="en-US" dirty="0"/>
              <a:pPr/>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36636D-D922-432D-A958-524484B5923D}" type="datetimeFigureOut">
              <a:rPr lang="en-US" dirty="0"/>
              <a:pPr/>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36636D-D922-432D-A958-524484B5923D}" type="datetimeFigureOut">
              <a:rPr lang="en-US" dirty="0"/>
              <a:pPr/>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dirty="0"/>
              <a:pPr/>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E36636D-D922-432D-A958-524484B5923D}" type="datetimeFigureOut">
              <a:rPr lang="en-US" dirty="0"/>
              <a:pPr/>
              <a:t>3/9/2021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E36636D-D922-432D-A958-524484B5923D}" type="datetimeFigureOut">
              <a:rPr lang="en-US" dirty="0"/>
              <a:pPr/>
              <a:t>3/9/2021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28FB93-0A08-4E7D-8E63-9EFA29F1E093}"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E36636D-D922-432D-A958-524484B5923D}" type="datetimeFigureOut">
              <a:rPr lang="en-US" dirty="0"/>
              <a:pPr/>
              <a:t>3/9/2021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28FB93-0A08-4E7D-8E63-9EFA29F1E093}"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dirty="0"/>
              <a:pPr/>
              <a:t>3/9/2021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28FB93-0A08-4E7D-8E63-9EFA29F1E093}"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3/9/2021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3/9/2021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dirty="0"/>
              <a:pPr/>
              <a:t>3/9/2021</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F28FB93-0A08-4E7D-8E63-9EFA29F1E093}" type="slidenum">
              <a:rPr lang="en-US" dirty="0"/>
              <a:pPr/>
              <a:t>‹#›</a:t>
            </a:fld>
            <a:endParaRPr lang="en-US"/>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2" r:id="rId10"/>
    <p:sldLayoutId id="2147483853" r:id="rId11"/>
    <p:sldLayoutId id="2147483854" r:id="rId12"/>
    <p:sldLayoutId id="2147483855" r:id="rId13"/>
    <p:sldLayoutId id="2147483858" r:id="rId14"/>
    <p:sldLayoutId id="2147483859" r:id="rId15"/>
    <p:sldLayoutId id="2147483850" r:id="rId16"/>
    <p:sldLayoutId id="214748385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F8A95-E20D-4AB2-9E1C-8E1764D726C2}"/>
              </a:ext>
            </a:extLst>
          </p:cNvPr>
          <p:cNvSpPr>
            <a:spLocks noGrp="1"/>
          </p:cNvSpPr>
          <p:nvPr>
            <p:ph type="ctrTitle"/>
          </p:nvPr>
        </p:nvSpPr>
        <p:spPr/>
        <p:txBody>
          <a:bodyPr/>
          <a:lstStyle/>
          <a:p>
            <a:r>
              <a:rPr lang="en-US"/>
              <a:t>M</a:t>
            </a:r>
            <a:r>
              <a:rPr lang="en-US" sz="4400"/>
              <a:t>ARCHING</a:t>
            </a:r>
            <a:r>
              <a:rPr lang="en-US"/>
              <a:t> M</a:t>
            </a:r>
            <a:r>
              <a:rPr lang="en-US" sz="4400"/>
              <a:t>ASTERS</a:t>
            </a:r>
            <a:endParaRPr lang="en-US"/>
          </a:p>
        </p:txBody>
      </p:sp>
      <p:sp>
        <p:nvSpPr>
          <p:cNvPr id="3" name="Subtitle 2">
            <a:extLst>
              <a:ext uri="{FF2B5EF4-FFF2-40B4-BE49-F238E27FC236}">
                <a16:creationId xmlns:a16="http://schemas.microsoft.com/office/drawing/2014/main" id="{18BF5CB5-DE1D-412F-AC97-140AEAA92CB7}"/>
              </a:ext>
            </a:extLst>
          </p:cNvPr>
          <p:cNvSpPr>
            <a:spLocks noGrp="1"/>
          </p:cNvSpPr>
          <p:nvPr>
            <p:ph type="subTitle" idx="1"/>
          </p:nvPr>
        </p:nvSpPr>
        <p:spPr/>
        <p:txBody>
          <a:bodyPr/>
          <a:lstStyle/>
          <a:p>
            <a:r>
              <a:rPr lang="en-US" i="1" dirty="0">
                <a:solidFill>
                  <a:schemeClr val="bg2">
                    <a:lumMod val="50000"/>
                    <a:lumOff val="50000"/>
                  </a:schemeClr>
                </a:solidFill>
              </a:rPr>
              <a:t>Senior Design 2020-2021</a:t>
            </a:r>
          </a:p>
          <a:p>
            <a:r>
              <a:rPr lang="en-US" i="1" dirty="0">
                <a:solidFill>
                  <a:schemeClr val="bg2">
                    <a:lumMod val="50000"/>
                    <a:lumOff val="50000"/>
                  </a:schemeClr>
                </a:solidFill>
              </a:rPr>
              <a:t>Winter Term Presentation</a:t>
            </a:r>
          </a:p>
        </p:txBody>
      </p:sp>
    </p:spTree>
    <p:extLst>
      <p:ext uri="{BB962C8B-B14F-4D97-AF65-F5344CB8AC3E}">
        <p14:creationId xmlns:p14="http://schemas.microsoft.com/office/powerpoint/2010/main" val="39542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C42ED-4ABD-4B42-90C4-9705B34A6460}"/>
              </a:ext>
            </a:extLst>
          </p:cNvPr>
          <p:cNvSpPr>
            <a:spLocks noGrp="1"/>
          </p:cNvSpPr>
          <p:nvPr>
            <p:ph type="title"/>
          </p:nvPr>
        </p:nvSpPr>
        <p:spPr>
          <a:xfrm>
            <a:off x="919119" y="61319"/>
            <a:ext cx="10353762" cy="970450"/>
          </a:xfrm>
        </p:spPr>
        <p:txBody>
          <a:bodyPr/>
          <a:lstStyle/>
          <a:p>
            <a:r>
              <a:rPr lang="en-US" u="sng"/>
              <a:t>Our Team</a:t>
            </a:r>
          </a:p>
        </p:txBody>
      </p:sp>
      <p:pic>
        <p:nvPicPr>
          <p:cNvPr id="4" name="Picture 3" descr="A close up of a person&#10;&#10;Description automatically generated">
            <a:extLst>
              <a:ext uri="{FF2B5EF4-FFF2-40B4-BE49-F238E27FC236}">
                <a16:creationId xmlns:a16="http://schemas.microsoft.com/office/drawing/2014/main" id="{E20944C9-54E0-439D-B3E0-74B54D0AC328}"/>
              </a:ext>
            </a:extLst>
          </p:cNvPr>
          <p:cNvPicPr>
            <a:picLocks noChangeAspect="1"/>
          </p:cNvPicPr>
          <p:nvPr/>
        </p:nvPicPr>
        <p:blipFill>
          <a:blip r:embed="rId3"/>
          <a:stretch>
            <a:fillRect/>
          </a:stretch>
        </p:blipFill>
        <p:spPr>
          <a:xfrm>
            <a:off x="1362245" y="5009854"/>
            <a:ext cx="1371600" cy="1371600"/>
          </a:xfrm>
          <a:prstGeom prst="ellipse">
            <a:avLst/>
          </a:prstGeom>
        </p:spPr>
      </p:pic>
      <p:pic>
        <p:nvPicPr>
          <p:cNvPr id="6" name="Picture 5" descr="A person posing for the camera&#10;&#10;Description automatically generated">
            <a:extLst>
              <a:ext uri="{FF2B5EF4-FFF2-40B4-BE49-F238E27FC236}">
                <a16:creationId xmlns:a16="http://schemas.microsoft.com/office/drawing/2014/main" id="{50CFCF82-5E0A-4DC4-AD27-8F51F4076605}"/>
              </a:ext>
            </a:extLst>
          </p:cNvPr>
          <p:cNvPicPr>
            <a:picLocks noChangeAspect="1"/>
          </p:cNvPicPr>
          <p:nvPr/>
        </p:nvPicPr>
        <p:blipFill>
          <a:blip r:embed="rId4"/>
          <a:stretch>
            <a:fillRect/>
          </a:stretch>
        </p:blipFill>
        <p:spPr>
          <a:xfrm>
            <a:off x="1363850" y="1255904"/>
            <a:ext cx="1371600" cy="1371600"/>
          </a:xfrm>
          <a:prstGeom prst="ellipse">
            <a:avLst/>
          </a:prstGeom>
        </p:spPr>
      </p:pic>
      <p:pic>
        <p:nvPicPr>
          <p:cNvPr id="8" name="Picture 7" descr="A person wearing a suit and tie smiling at the camera&#10;&#10;Description automatically generated">
            <a:extLst>
              <a:ext uri="{FF2B5EF4-FFF2-40B4-BE49-F238E27FC236}">
                <a16:creationId xmlns:a16="http://schemas.microsoft.com/office/drawing/2014/main" id="{89744F98-E04F-415E-A6B0-958EC391006E}"/>
              </a:ext>
            </a:extLst>
          </p:cNvPr>
          <p:cNvPicPr>
            <a:picLocks noChangeAspect="1"/>
          </p:cNvPicPr>
          <p:nvPr/>
        </p:nvPicPr>
        <p:blipFill>
          <a:blip r:embed="rId5"/>
          <a:stretch>
            <a:fillRect/>
          </a:stretch>
        </p:blipFill>
        <p:spPr>
          <a:xfrm>
            <a:off x="6420197" y="5009854"/>
            <a:ext cx="1371600" cy="1371600"/>
          </a:xfrm>
          <a:prstGeom prst="ellipse">
            <a:avLst/>
          </a:prstGeom>
        </p:spPr>
      </p:pic>
      <p:pic>
        <p:nvPicPr>
          <p:cNvPr id="10" name="Picture 9" descr="A person standing in front of a brick building&#10;&#10;Description automatically generated">
            <a:extLst>
              <a:ext uri="{FF2B5EF4-FFF2-40B4-BE49-F238E27FC236}">
                <a16:creationId xmlns:a16="http://schemas.microsoft.com/office/drawing/2014/main" id="{0F5B7A5D-A564-4AF8-8C60-16353A6E1371}"/>
              </a:ext>
            </a:extLst>
          </p:cNvPr>
          <p:cNvPicPr>
            <a:picLocks noChangeAspect="1"/>
          </p:cNvPicPr>
          <p:nvPr/>
        </p:nvPicPr>
        <p:blipFill>
          <a:blip r:embed="rId6"/>
          <a:stretch>
            <a:fillRect/>
          </a:stretch>
        </p:blipFill>
        <p:spPr>
          <a:xfrm>
            <a:off x="6420197" y="1255904"/>
            <a:ext cx="1371600" cy="1371600"/>
          </a:xfrm>
          <a:prstGeom prst="ellipse">
            <a:avLst/>
          </a:prstGeom>
        </p:spPr>
      </p:pic>
      <p:pic>
        <p:nvPicPr>
          <p:cNvPr id="12" name="Picture 11" descr="A person standing in front of a window&#10;&#10;Description automatically generated">
            <a:extLst>
              <a:ext uri="{FF2B5EF4-FFF2-40B4-BE49-F238E27FC236}">
                <a16:creationId xmlns:a16="http://schemas.microsoft.com/office/drawing/2014/main" id="{81DBA7B1-751E-4B34-85C5-7D23944DDFD5}"/>
              </a:ext>
            </a:extLst>
          </p:cNvPr>
          <p:cNvPicPr>
            <a:picLocks noChangeAspect="1"/>
          </p:cNvPicPr>
          <p:nvPr/>
        </p:nvPicPr>
        <p:blipFill>
          <a:blip r:embed="rId7"/>
          <a:stretch>
            <a:fillRect/>
          </a:stretch>
        </p:blipFill>
        <p:spPr>
          <a:xfrm>
            <a:off x="6420197" y="3132879"/>
            <a:ext cx="1371600" cy="1371600"/>
          </a:xfrm>
          <a:prstGeom prst="ellipse">
            <a:avLst/>
          </a:prstGeom>
        </p:spPr>
      </p:pic>
      <p:pic>
        <p:nvPicPr>
          <p:cNvPr id="14" name="Picture 13" descr="A person standing in front of a window&#10;&#10;Description automatically generated">
            <a:extLst>
              <a:ext uri="{FF2B5EF4-FFF2-40B4-BE49-F238E27FC236}">
                <a16:creationId xmlns:a16="http://schemas.microsoft.com/office/drawing/2014/main" id="{009A3171-C634-4D74-B221-A57ECE73170C}"/>
              </a:ext>
            </a:extLst>
          </p:cNvPr>
          <p:cNvPicPr>
            <a:picLocks noChangeAspect="1"/>
          </p:cNvPicPr>
          <p:nvPr/>
        </p:nvPicPr>
        <p:blipFill>
          <a:blip r:embed="rId8"/>
          <a:stretch>
            <a:fillRect/>
          </a:stretch>
        </p:blipFill>
        <p:spPr>
          <a:xfrm>
            <a:off x="1362245" y="3132879"/>
            <a:ext cx="1371600" cy="1371600"/>
          </a:xfrm>
          <a:prstGeom prst="ellipse">
            <a:avLst/>
          </a:prstGeom>
        </p:spPr>
      </p:pic>
      <p:sp>
        <p:nvSpPr>
          <p:cNvPr id="15" name="TextBox 14">
            <a:extLst>
              <a:ext uri="{FF2B5EF4-FFF2-40B4-BE49-F238E27FC236}">
                <a16:creationId xmlns:a16="http://schemas.microsoft.com/office/drawing/2014/main" id="{83B44AFC-828A-4AF0-96D8-60026C14347B}"/>
              </a:ext>
            </a:extLst>
          </p:cNvPr>
          <p:cNvSpPr txBox="1"/>
          <p:nvPr/>
        </p:nvSpPr>
        <p:spPr>
          <a:xfrm>
            <a:off x="2761212" y="1480039"/>
            <a:ext cx="2892829" cy="923330"/>
          </a:xfrm>
          <a:prstGeom prst="rect">
            <a:avLst/>
          </a:prstGeom>
          <a:noFill/>
        </p:spPr>
        <p:txBody>
          <a:bodyPr wrap="square" rtlCol="0">
            <a:spAutoFit/>
          </a:bodyPr>
          <a:lstStyle/>
          <a:p>
            <a:r>
              <a:rPr lang="en-US"/>
              <a:t>Brandin Bulicki</a:t>
            </a:r>
          </a:p>
          <a:p>
            <a:r>
              <a:rPr lang="en-US" i="1">
                <a:solidFill>
                  <a:schemeClr val="bg2">
                    <a:lumMod val="50000"/>
                    <a:lumOff val="50000"/>
                  </a:schemeClr>
                </a:solidFill>
              </a:rPr>
              <a:t>Computer Science Major</a:t>
            </a:r>
          </a:p>
          <a:p>
            <a:r>
              <a:rPr lang="en-US" i="1">
                <a:solidFill>
                  <a:schemeClr val="bg2">
                    <a:lumMod val="50000"/>
                    <a:lumOff val="50000"/>
                  </a:schemeClr>
                </a:solidFill>
              </a:rPr>
              <a:t>System/Software Design Lead</a:t>
            </a:r>
          </a:p>
        </p:txBody>
      </p:sp>
      <p:sp>
        <p:nvSpPr>
          <p:cNvPr id="16" name="TextBox 15">
            <a:extLst>
              <a:ext uri="{FF2B5EF4-FFF2-40B4-BE49-F238E27FC236}">
                <a16:creationId xmlns:a16="http://schemas.microsoft.com/office/drawing/2014/main" id="{35E38918-6D71-48C7-9DF4-BE46C46EA7F9}"/>
              </a:ext>
            </a:extLst>
          </p:cNvPr>
          <p:cNvSpPr txBox="1"/>
          <p:nvPr/>
        </p:nvSpPr>
        <p:spPr>
          <a:xfrm>
            <a:off x="2833036" y="3357014"/>
            <a:ext cx="2892829" cy="923330"/>
          </a:xfrm>
          <a:prstGeom prst="rect">
            <a:avLst/>
          </a:prstGeom>
          <a:noFill/>
        </p:spPr>
        <p:txBody>
          <a:bodyPr wrap="square" rtlCol="0">
            <a:spAutoFit/>
          </a:bodyPr>
          <a:lstStyle/>
          <a:p>
            <a:r>
              <a:rPr lang="en-US"/>
              <a:t>Adam Luong</a:t>
            </a:r>
          </a:p>
          <a:p>
            <a:r>
              <a:rPr lang="en-US" i="1">
                <a:solidFill>
                  <a:schemeClr val="bg2">
                    <a:lumMod val="50000"/>
                    <a:lumOff val="50000"/>
                  </a:schemeClr>
                </a:solidFill>
              </a:rPr>
              <a:t>Computer Science Major</a:t>
            </a:r>
          </a:p>
          <a:p>
            <a:r>
              <a:rPr lang="en-US" i="1">
                <a:solidFill>
                  <a:schemeClr val="bg2">
                    <a:lumMod val="50000"/>
                    <a:lumOff val="50000"/>
                  </a:schemeClr>
                </a:solidFill>
              </a:rPr>
              <a:t>Testing Lead</a:t>
            </a:r>
          </a:p>
        </p:txBody>
      </p:sp>
      <p:sp>
        <p:nvSpPr>
          <p:cNvPr id="17" name="TextBox 16">
            <a:extLst>
              <a:ext uri="{FF2B5EF4-FFF2-40B4-BE49-F238E27FC236}">
                <a16:creationId xmlns:a16="http://schemas.microsoft.com/office/drawing/2014/main" id="{B3715209-61CC-4991-AFD4-AC63BA92B7D6}"/>
              </a:ext>
            </a:extLst>
          </p:cNvPr>
          <p:cNvSpPr txBox="1"/>
          <p:nvPr/>
        </p:nvSpPr>
        <p:spPr>
          <a:xfrm>
            <a:off x="2833036" y="5233989"/>
            <a:ext cx="2892829" cy="923330"/>
          </a:xfrm>
          <a:prstGeom prst="rect">
            <a:avLst/>
          </a:prstGeom>
          <a:noFill/>
        </p:spPr>
        <p:txBody>
          <a:bodyPr wrap="square" rtlCol="0">
            <a:spAutoFit/>
          </a:bodyPr>
          <a:lstStyle/>
          <a:p>
            <a:r>
              <a:rPr lang="en-US"/>
              <a:t>Aparna Mishra</a:t>
            </a:r>
          </a:p>
          <a:p>
            <a:r>
              <a:rPr lang="en-US" i="1">
                <a:solidFill>
                  <a:schemeClr val="bg2">
                    <a:lumMod val="50000"/>
                    <a:lumOff val="50000"/>
                  </a:schemeClr>
                </a:solidFill>
              </a:rPr>
              <a:t>Computer Science Major</a:t>
            </a:r>
          </a:p>
          <a:p>
            <a:r>
              <a:rPr lang="en-US" i="1">
                <a:solidFill>
                  <a:schemeClr val="bg2">
                    <a:lumMod val="50000"/>
                    <a:lumOff val="50000"/>
                  </a:schemeClr>
                </a:solidFill>
              </a:rPr>
              <a:t>Project Planning Lead</a:t>
            </a:r>
          </a:p>
        </p:txBody>
      </p:sp>
      <p:sp>
        <p:nvSpPr>
          <p:cNvPr id="18" name="TextBox 17">
            <a:extLst>
              <a:ext uri="{FF2B5EF4-FFF2-40B4-BE49-F238E27FC236}">
                <a16:creationId xmlns:a16="http://schemas.microsoft.com/office/drawing/2014/main" id="{88717CA8-DF5D-4BF6-BBE4-DB60C502A20F}"/>
              </a:ext>
            </a:extLst>
          </p:cNvPr>
          <p:cNvSpPr txBox="1"/>
          <p:nvPr/>
        </p:nvSpPr>
        <p:spPr>
          <a:xfrm>
            <a:off x="7791797" y="1480039"/>
            <a:ext cx="2892829" cy="923330"/>
          </a:xfrm>
          <a:prstGeom prst="rect">
            <a:avLst/>
          </a:prstGeom>
          <a:noFill/>
        </p:spPr>
        <p:txBody>
          <a:bodyPr wrap="square" rtlCol="0">
            <a:spAutoFit/>
          </a:bodyPr>
          <a:lstStyle/>
          <a:p>
            <a:r>
              <a:rPr lang="en-US"/>
              <a:t>Siddharth Srinivasan</a:t>
            </a:r>
          </a:p>
          <a:p>
            <a:r>
              <a:rPr lang="en-US" i="1">
                <a:solidFill>
                  <a:schemeClr val="bg2">
                    <a:lumMod val="50000"/>
                    <a:lumOff val="50000"/>
                  </a:schemeClr>
                </a:solidFill>
              </a:rPr>
              <a:t>Computer Science Major</a:t>
            </a:r>
          </a:p>
          <a:p>
            <a:endParaRPr lang="en-US" i="1">
              <a:solidFill>
                <a:schemeClr val="bg2">
                  <a:lumMod val="50000"/>
                  <a:lumOff val="50000"/>
                </a:schemeClr>
              </a:solidFill>
            </a:endParaRPr>
          </a:p>
        </p:txBody>
      </p:sp>
      <p:sp>
        <p:nvSpPr>
          <p:cNvPr id="19" name="TextBox 18">
            <a:extLst>
              <a:ext uri="{FF2B5EF4-FFF2-40B4-BE49-F238E27FC236}">
                <a16:creationId xmlns:a16="http://schemas.microsoft.com/office/drawing/2014/main" id="{907FF2C3-1266-4A65-AA89-4AA9398DC016}"/>
              </a:ext>
            </a:extLst>
          </p:cNvPr>
          <p:cNvSpPr txBox="1"/>
          <p:nvPr/>
        </p:nvSpPr>
        <p:spPr>
          <a:xfrm>
            <a:off x="7791797" y="3357014"/>
            <a:ext cx="3039687" cy="923330"/>
          </a:xfrm>
          <a:prstGeom prst="rect">
            <a:avLst/>
          </a:prstGeom>
          <a:noFill/>
        </p:spPr>
        <p:txBody>
          <a:bodyPr wrap="square" rtlCol="0">
            <a:spAutoFit/>
          </a:bodyPr>
          <a:lstStyle/>
          <a:p>
            <a:r>
              <a:rPr lang="en-US" err="1"/>
              <a:t>Tumaresi</a:t>
            </a:r>
            <a:r>
              <a:rPr lang="en-US"/>
              <a:t> </a:t>
            </a:r>
            <a:r>
              <a:rPr lang="en-US" err="1"/>
              <a:t>Yalikun</a:t>
            </a:r>
            <a:endParaRPr lang="en-US"/>
          </a:p>
          <a:p>
            <a:r>
              <a:rPr lang="en-US" i="1">
                <a:solidFill>
                  <a:schemeClr val="bg2">
                    <a:lumMod val="50000"/>
                    <a:lumOff val="50000"/>
                  </a:schemeClr>
                </a:solidFill>
              </a:rPr>
              <a:t>Computer Science Major</a:t>
            </a:r>
          </a:p>
          <a:p>
            <a:r>
              <a:rPr lang="en-US" i="1">
                <a:solidFill>
                  <a:schemeClr val="bg2">
                    <a:lumMod val="50000"/>
                    <a:lumOff val="50000"/>
                  </a:schemeClr>
                </a:solidFill>
              </a:rPr>
              <a:t>Requirements Engineering Lead</a:t>
            </a:r>
          </a:p>
        </p:txBody>
      </p:sp>
      <p:sp>
        <p:nvSpPr>
          <p:cNvPr id="20" name="TextBox 19">
            <a:extLst>
              <a:ext uri="{FF2B5EF4-FFF2-40B4-BE49-F238E27FC236}">
                <a16:creationId xmlns:a16="http://schemas.microsoft.com/office/drawing/2014/main" id="{9D2EB369-E3A7-43C7-83C3-B48A315C5B33}"/>
              </a:ext>
            </a:extLst>
          </p:cNvPr>
          <p:cNvSpPr txBox="1"/>
          <p:nvPr/>
        </p:nvSpPr>
        <p:spPr>
          <a:xfrm>
            <a:off x="7791797" y="5233989"/>
            <a:ext cx="2892829" cy="923330"/>
          </a:xfrm>
          <a:prstGeom prst="rect">
            <a:avLst/>
          </a:prstGeom>
          <a:noFill/>
        </p:spPr>
        <p:txBody>
          <a:bodyPr wrap="square" rtlCol="0">
            <a:spAutoFit/>
          </a:bodyPr>
          <a:lstStyle/>
          <a:p>
            <a:r>
              <a:rPr lang="en-US"/>
              <a:t>Jeffer Zhang</a:t>
            </a:r>
          </a:p>
          <a:p>
            <a:r>
              <a:rPr lang="en-US" i="1">
                <a:solidFill>
                  <a:schemeClr val="bg2">
                    <a:lumMod val="50000"/>
                    <a:lumOff val="50000"/>
                  </a:schemeClr>
                </a:solidFill>
              </a:rPr>
              <a:t>Computer Science Major</a:t>
            </a:r>
          </a:p>
          <a:p>
            <a:r>
              <a:rPr lang="en-US" i="1">
                <a:solidFill>
                  <a:schemeClr val="bg2">
                    <a:lumMod val="50000"/>
                    <a:lumOff val="50000"/>
                  </a:schemeClr>
                </a:solidFill>
              </a:rPr>
              <a:t>Software Development Lead</a:t>
            </a:r>
          </a:p>
        </p:txBody>
      </p:sp>
    </p:spTree>
    <p:extLst>
      <p:ext uri="{BB962C8B-B14F-4D97-AF65-F5344CB8AC3E}">
        <p14:creationId xmlns:p14="http://schemas.microsoft.com/office/powerpoint/2010/main" val="1172981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C1352-A550-4110-9202-1A0A6911FE18}"/>
              </a:ext>
            </a:extLst>
          </p:cNvPr>
          <p:cNvSpPr>
            <a:spLocks noGrp="1"/>
          </p:cNvSpPr>
          <p:nvPr>
            <p:ph type="title"/>
          </p:nvPr>
        </p:nvSpPr>
        <p:spPr/>
        <p:txBody>
          <a:bodyPr/>
          <a:lstStyle/>
          <a:p>
            <a:r>
              <a:rPr lang="en-US"/>
              <a:t>Our Project</a:t>
            </a:r>
          </a:p>
        </p:txBody>
      </p:sp>
      <p:sp>
        <p:nvSpPr>
          <p:cNvPr id="3" name="Content Placeholder 2">
            <a:extLst>
              <a:ext uri="{FF2B5EF4-FFF2-40B4-BE49-F238E27FC236}">
                <a16:creationId xmlns:a16="http://schemas.microsoft.com/office/drawing/2014/main" id="{C0DBA239-49CE-4E66-B407-F99610440D5B}"/>
              </a:ext>
            </a:extLst>
          </p:cNvPr>
          <p:cNvSpPr>
            <a:spLocks noGrp="1"/>
          </p:cNvSpPr>
          <p:nvPr>
            <p:ph idx="1"/>
          </p:nvPr>
        </p:nvSpPr>
        <p:spPr/>
        <p:txBody>
          <a:bodyPr>
            <a:normAutofit/>
          </a:bodyPr>
          <a:lstStyle/>
          <a:p>
            <a:pPr indent="-305435">
              <a:spcBef>
                <a:spcPts val="0"/>
              </a:spcBef>
              <a:spcAft>
                <a:spcPts val="0"/>
              </a:spcAft>
            </a:pP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Every summer, marching bands and drum corps all around the world learn drill for their season’s performance. Following this, in the winter, indoor percussion, guard, and wind ensembles, prepare their drill for their seasons. As it stands, the only way to effectively learn the coordinates for the show is to go ‘set-by-set’ and check every performer’s positioning for every drill move. Marching Masters aims to improve these outdated methods. </a:t>
            </a:r>
            <a:endParaRPr lang="en-US"/>
          </a:p>
          <a:p>
            <a:pPr indent="-305435">
              <a:spcBef>
                <a:spcPts val="0"/>
              </a:spcBef>
              <a:spcAft>
                <a:spcPts val="0"/>
              </a:spcAft>
            </a:pPr>
            <a:endParaRPr lang="en-U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endParaRPr>
          </a:p>
          <a:p>
            <a:pPr indent="-305435">
              <a:spcBef>
                <a:spcPts val="0"/>
              </a:spcBef>
              <a:spcAft>
                <a:spcPts val="0"/>
              </a:spcAft>
            </a:pP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Marching Masters will increase the effectiveness of drill instruction and the proficiency with which a show is performed. Marching Masters will ultimately be the first marching based program that will allow for tracking of the performers from drill set to drill set. This system will allow staff and performers to track the movements of the performers, analyze for correctness against the written drill, and be able to be reviewed by staff and performers. By obtaining this knowledge, staff will be more equipped to provide instruction and performers will be able to further understand what corrections they must make.</a:t>
            </a:r>
            <a:endParaRPr lang="en-US"/>
          </a:p>
        </p:txBody>
      </p:sp>
    </p:spTree>
    <p:extLst>
      <p:ext uri="{BB962C8B-B14F-4D97-AF65-F5344CB8AC3E}">
        <p14:creationId xmlns:p14="http://schemas.microsoft.com/office/powerpoint/2010/main" val="192487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76A6A-8719-481D-A1C2-1972BF658C68}"/>
              </a:ext>
            </a:extLst>
          </p:cNvPr>
          <p:cNvSpPr>
            <a:spLocks noGrp="1"/>
          </p:cNvSpPr>
          <p:nvPr>
            <p:ph type="title"/>
          </p:nvPr>
        </p:nvSpPr>
        <p:spPr/>
        <p:txBody>
          <a:bodyPr/>
          <a:lstStyle/>
          <a:p>
            <a:r>
              <a:rPr lang="en-US" dirty="0"/>
              <a:t>Design</a:t>
            </a:r>
          </a:p>
        </p:txBody>
      </p:sp>
      <p:grpSp>
        <p:nvGrpSpPr>
          <p:cNvPr id="5" name="Group 4">
            <a:extLst>
              <a:ext uri="{FF2B5EF4-FFF2-40B4-BE49-F238E27FC236}">
                <a16:creationId xmlns:a16="http://schemas.microsoft.com/office/drawing/2014/main" id="{C00CE149-DC97-462F-AB65-20ABDDB5516F}"/>
              </a:ext>
            </a:extLst>
          </p:cNvPr>
          <p:cNvGrpSpPr/>
          <p:nvPr/>
        </p:nvGrpSpPr>
        <p:grpSpPr>
          <a:xfrm>
            <a:off x="2264218" y="1580050"/>
            <a:ext cx="7652916" cy="4151503"/>
            <a:chOff x="0" y="0"/>
            <a:chExt cx="5380888" cy="3237886"/>
          </a:xfrm>
        </p:grpSpPr>
        <p:pic>
          <p:nvPicPr>
            <p:cNvPr id="6" name="Graphic 64" descr="Processor with solid fill">
              <a:extLst>
                <a:ext uri="{FF2B5EF4-FFF2-40B4-BE49-F238E27FC236}">
                  <a16:creationId xmlns:a16="http://schemas.microsoft.com/office/drawing/2014/main" id="{5B32D3E8-A584-407C-92FA-7EEF3318010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1294960" y="1522238"/>
              <a:ext cx="374650" cy="374650"/>
            </a:xfrm>
            <a:prstGeom prst="rect">
              <a:avLst/>
            </a:prstGeom>
          </p:spPr>
        </p:pic>
        <p:cxnSp>
          <p:nvCxnSpPr>
            <p:cNvPr id="7" name="Straight Arrow Connector 6">
              <a:extLst>
                <a:ext uri="{FF2B5EF4-FFF2-40B4-BE49-F238E27FC236}">
                  <a16:creationId xmlns:a16="http://schemas.microsoft.com/office/drawing/2014/main" id="{0030E484-B890-4D43-BAFC-7F571E56A133}"/>
                </a:ext>
              </a:extLst>
            </p:cNvPr>
            <p:cNvCxnSpPr/>
            <p:nvPr/>
          </p:nvCxnSpPr>
          <p:spPr>
            <a:xfrm>
              <a:off x="1627949" y="1865799"/>
              <a:ext cx="274320" cy="45720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grpSp>
          <p:nvGrpSpPr>
            <p:cNvPr id="8" name="Group 7">
              <a:extLst>
                <a:ext uri="{FF2B5EF4-FFF2-40B4-BE49-F238E27FC236}">
                  <a16:creationId xmlns:a16="http://schemas.microsoft.com/office/drawing/2014/main" id="{B7B21237-532F-49AB-9E8F-AAAFFFCE1248}"/>
                </a:ext>
              </a:extLst>
            </p:cNvPr>
            <p:cNvGrpSpPr/>
            <p:nvPr/>
          </p:nvGrpSpPr>
          <p:grpSpPr>
            <a:xfrm>
              <a:off x="0" y="0"/>
              <a:ext cx="5380888" cy="3237886"/>
              <a:chOff x="0" y="0"/>
              <a:chExt cx="5380888" cy="3237886"/>
            </a:xfrm>
          </p:grpSpPr>
          <p:grpSp>
            <p:nvGrpSpPr>
              <p:cNvPr id="10" name="Group 9">
                <a:extLst>
                  <a:ext uri="{FF2B5EF4-FFF2-40B4-BE49-F238E27FC236}">
                    <a16:creationId xmlns:a16="http://schemas.microsoft.com/office/drawing/2014/main" id="{D43E91C3-6693-4DCE-B643-6C047BA355B8}"/>
                  </a:ext>
                </a:extLst>
              </p:cNvPr>
              <p:cNvGrpSpPr/>
              <p:nvPr/>
            </p:nvGrpSpPr>
            <p:grpSpPr>
              <a:xfrm>
                <a:off x="0" y="0"/>
                <a:ext cx="5380888" cy="3237886"/>
                <a:chOff x="0" y="0"/>
                <a:chExt cx="5380888" cy="3237886"/>
              </a:xfrm>
            </p:grpSpPr>
            <p:sp>
              <p:nvSpPr>
                <p:cNvPr id="12" name="Text Box 13">
                  <a:extLst>
                    <a:ext uri="{FF2B5EF4-FFF2-40B4-BE49-F238E27FC236}">
                      <a16:creationId xmlns:a16="http://schemas.microsoft.com/office/drawing/2014/main" id="{3A4A9E12-128D-4382-BB2C-25E0DF36D1C5}"/>
                    </a:ext>
                  </a:extLst>
                </p:cNvPr>
                <p:cNvSpPr txBox="1"/>
                <p:nvPr/>
              </p:nvSpPr>
              <p:spPr>
                <a:xfrm>
                  <a:off x="816429" y="340568"/>
                  <a:ext cx="910590" cy="3918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dirty="0">
                      <a:effectLst/>
                      <a:latin typeface="Times New Roman" panose="02020603050405020304" pitchFamily="18" charset="0"/>
                      <a:ea typeface="Times New Roman" panose="02020603050405020304" pitchFamily="18" charset="0"/>
                    </a:rPr>
                    <a:t>Standard Widgets</a:t>
                  </a:r>
                  <a:endParaRPr lang="en-US" sz="2000" dirty="0">
                    <a:effectLst/>
                    <a:latin typeface="Times New Roman" panose="02020603050405020304" pitchFamily="18" charset="0"/>
                    <a:ea typeface="Times New Roman" panose="02020603050405020304" pitchFamily="18" charset="0"/>
                  </a:endParaRPr>
                </a:p>
              </p:txBody>
            </p:sp>
            <p:sp>
              <p:nvSpPr>
                <p:cNvPr id="13" name="Text Box 6">
                  <a:extLst>
                    <a:ext uri="{FF2B5EF4-FFF2-40B4-BE49-F238E27FC236}">
                      <a16:creationId xmlns:a16="http://schemas.microsoft.com/office/drawing/2014/main" id="{EAE62471-30C8-424E-80A2-3DD302DD1651}"/>
                    </a:ext>
                  </a:extLst>
                </p:cNvPr>
                <p:cNvSpPr txBox="1"/>
                <p:nvPr/>
              </p:nvSpPr>
              <p:spPr>
                <a:xfrm>
                  <a:off x="0" y="760445"/>
                  <a:ext cx="911010" cy="429371"/>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dirty="0">
                      <a:effectLst/>
                      <a:latin typeface="Times New Roman" panose="02020603050405020304" pitchFamily="18" charset="0"/>
                      <a:ea typeface="Times New Roman" panose="02020603050405020304" pitchFamily="18" charset="0"/>
                    </a:rPr>
                    <a:t>User (Instructor)</a:t>
                  </a:r>
                  <a:endParaRPr lang="en-US" sz="2000" dirty="0">
                    <a:effectLst/>
                    <a:latin typeface="Times New Roman" panose="02020603050405020304" pitchFamily="18" charset="0"/>
                    <a:ea typeface="Times New Roman" panose="02020603050405020304" pitchFamily="18" charset="0"/>
                  </a:endParaRPr>
                </a:p>
              </p:txBody>
            </p:sp>
            <p:sp>
              <p:nvSpPr>
                <p:cNvPr id="14" name="Text Box 9">
                  <a:extLst>
                    <a:ext uri="{FF2B5EF4-FFF2-40B4-BE49-F238E27FC236}">
                      <a16:creationId xmlns:a16="http://schemas.microsoft.com/office/drawing/2014/main" id="{1D37FBDB-5503-4DB6-BF1D-19532E04A566}"/>
                    </a:ext>
                  </a:extLst>
                </p:cNvPr>
                <p:cNvSpPr txBox="1"/>
                <p:nvPr/>
              </p:nvSpPr>
              <p:spPr>
                <a:xfrm>
                  <a:off x="0" y="2808515"/>
                  <a:ext cx="911010" cy="429371"/>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dirty="0">
                      <a:effectLst/>
                      <a:latin typeface="Times New Roman" panose="02020603050405020304" pitchFamily="18" charset="0"/>
                      <a:ea typeface="Times New Roman" panose="02020603050405020304" pitchFamily="18" charset="0"/>
                    </a:rPr>
                    <a:t>User (Performer)</a:t>
                  </a:r>
                  <a:endParaRPr lang="en-US" sz="2000" dirty="0">
                    <a:effectLst/>
                    <a:latin typeface="Times New Roman" panose="02020603050405020304" pitchFamily="18" charset="0"/>
                    <a:ea typeface="Times New Roman" panose="02020603050405020304" pitchFamily="18" charset="0"/>
                  </a:endParaRPr>
                </a:p>
              </p:txBody>
            </p:sp>
            <p:grpSp>
              <p:nvGrpSpPr>
                <p:cNvPr id="15" name="Group 14">
                  <a:extLst>
                    <a:ext uri="{FF2B5EF4-FFF2-40B4-BE49-F238E27FC236}">
                      <a16:creationId xmlns:a16="http://schemas.microsoft.com/office/drawing/2014/main" id="{0DC7718B-67CD-4F86-B8FB-2C38381A922B}"/>
                    </a:ext>
                  </a:extLst>
                </p:cNvPr>
                <p:cNvGrpSpPr/>
                <p:nvPr/>
              </p:nvGrpSpPr>
              <p:grpSpPr>
                <a:xfrm>
                  <a:off x="0" y="0"/>
                  <a:ext cx="1731017" cy="948055"/>
                  <a:chOff x="0" y="0"/>
                  <a:chExt cx="1731017" cy="948055"/>
                </a:xfrm>
              </p:grpSpPr>
              <p:pic>
                <p:nvPicPr>
                  <p:cNvPr id="37" name="Graphic 2" descr="User">
                    <a:extLst>
                      <a:ext uri="{FF2B5EF4-FFF2-40B4-BE49-F238E27FC236}">
                        <a16:creationId xmlns:a16="http://schemas.microsoft.com/office/drawing/2014/main" id="{9CF83B45-F8EA-4888-A825-9263A6D6B2A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0" y="0"/>
                    <a:ext cx="930275" cy="948055"/>
                  </a:xfrm>
                  <a:prstGeom prst="rect">
                    <a:avLst/>
                  </a:prstGeom>
                </p:spPr>
              </p:pic>
              <p:cxnSp>
                <p:nvCxnSpPr>
                  <p:cNvPr id="38" name="Straight Connector 37">
                    <a:extLst>
                      <a:ext uri="{FF2B5EF4-FFF2-40B4-BE49-F238E27FC236}">
                        <a16:creationId xmlns:a16="http://schemas.microsoft.com/office/drawing/2014/main" id="{9C9D6439-0E10-464D-9180-F8E5129F516D}"/>
                      </a:ext>
                    </a:extLst>
                  </p:cNvPr>
                  <p:cNvCxnSpPr/>
                  <p:nvPr/>
                </p:nvCxnSpPr>
                <p:spPr>
                  <a:xfrm rot="16200000">
                    <a:off x="1273817" y="269563"/>
                    <a:ext cx="0" cy="91440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sp>
              <p:nvSpPr>
                <p:cNvPr id="16" name="Text Box 18">
                  <a:extLst>
                    <a:ext uri="{FF2B5EF4-FFF2-40B4-BE49-F238E27FC236}">
                      <a16:creationId xmlns:a16="http://schemas.microsoft.com/office/drawing/2014/main" id="{465A2267-209B-4201-96B8-143DF30A9A85}"/>
                    </a:ext>
                  </a:extLst>
                </p:cNvPr>
                <p:cNvSpPr txBox="1"/>
                <p:nvPr/>
              </p:nvSpPr>
              <p:spPr>
                <a:xfrm>
                  <a:off x="1651518" y="732453"/>
                  <a:ext cx="693530" cy="42926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dirty="0">
                      <a:effectLst/>
                      <a:latin typeface="Times New Roman" panose="02020603050405020304" pitchFamily="18" charset="0"/>
                      <a:ea typeface="Times New Roman" panose="02020603050405020304" pitchFamily="18" charset="0"/>
                    </a:rPr>
                    <a:t>Instructor Interface</a:t>
                  </a:r>
                  <a:endParaRPr lang="en-US" sz="2000" dirty="0">
                    <a:effectLst/>
                    <a:latin typeface="Times New Roman" panose="02020603050405020304" pitchFamily="18" charset="0"/>
                    <a:ea typeface="Times New Roman" panose="02020603050405020304" pitchFamily="18" charset="0"/>
                  </a:endParaRPr>
                </a:p>
              </p:txBody>
            </p:sp>
            <p:sp>
              <p:nvSpPr>
                <p:cNvPr id="17" name="Text Box 26">
                  <a:extLst>
                    <a:ext uri="{FF2B5EF4-FFF2-40B4-BE49-F238E27FC236}">
                      <a16:creationId xmlns:a16="http://schemas.microsoft.com/office/drawing/2014/main" id="{AC9ACB46-89AB-43C2-B153-3C4916D0E9BF}"/>
                    </a:ext>
                  </a:extLst>
                </p:cNvPr>
                <p:cNvSpPr txBox="1"/>
                <p:nvPr/>
              </p:nvSpPr>
              <p:spPr>
                <a:xfrm>
                  <a:off x="2663890" y="760445"/>
                  <a:ext cx="620202" cy="413468"/>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dirty="0">
                      <a:effectLst/>
                      <a:latin typeface="Times New Roman" panose="02020603050405020304" pitchFamily="18" charset="0"/>
                      <a:ea typeface="Times New Roman" panose="02020603050405020304" pitchFamily="18" charset="0"/>
                    </a:rPr>
                    <a:t>REST Calls</a:t>
                  </a:r>
                  <a:endParaRPr lang="en-US" sz="2000" dirty="0">
                    <a:effectLst/>
                    <a:latin typeface="Times New Roman" panose="02020603050405020304" pitchFamily="18" charset="0"/>
                    <a:ea typeface="Times New Roman" panose="02020603050405020304" pitchFamily="18" charset="0"/>
                  </a:endParaRPr>
                </a:p>
              </p:txBody>
            </p:sp>
            <p:sp>
              <p:nvSpPr>
                <p:cNvPr id="18" name="Text Box 34">
                  <a:extLst>
                    <a:ext uri="{FF2B5EF4-FFF2-40B4-BE49-F238E27FC236}">
                      <a16:creationId xmlns:a16="http://schemas.microsoft.com/office/drawing/2014/main" id="{F981F60A-F779-4493-9CF6-E2243703BCA5}"/>
                    </a:ext>
                  </a:extLst>
                </p:cNvPr>
                <p:cNvSpPr txBox="1"/>
                <p:nvPr/>
              </p:nvSpPr>
              <p:spPr>
                <a:xfrm>
                  <a:off x="2663890" y="2211356"/>
                  <a:ext cx="620202" cy="413468"/>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dirty="0">
                      <a:effectLst/>
                      <a:latin typeface="Times New Roman" panose="02020603050405020304" pitchFamily="18" charset="0"/>
                      <a:ea typeface="Times New Roman" panose="02020603050405020304" pitchFamily="18" charset="0"/>
                    </a:rPr>
                    <a:t>REST Calls</a:t>
                  </a:r>
                  <a:endParaRPr lang="en-US" sz="2000" dirty="0">
                    <a:effectLst/>
                    <a:latin typeface="Times New Roman" panose="02020603050405020304" pitchFamily="18" charset="0"/>
                    <a:ea typeface="Times New Roman" panose="02020603050405020304" pitchFamily="18" charset="0"/>
                  </a:endParaRPr>
                </a:p>
              </p:txBody>
            </p:sp>
            <p:sp>
              <p:nvSpPr>
                <p:cNvPr id="19" name="Text Box 35">
                  <a:extLst>
                    <a:ext uri="{FF2B5EF4-FFF2-40B4-BE49-F238E27FC236}">
                      <a16:creationId xmlns:a16="http://schemas.microsoft.com/office/drawing/2014/main" id="{CE25A01B-FC02-441C-9F07-7C4E3B5E0310}"/>
                    </a:ext>
                  </a:extLst>
                </p:cNvPr>
                <p:cNvSpPr txBox="1"/>
                <p:nvPr/>
              </p:nvSpPr>
              <p:spPr>
                <a:xfrm>
                  <a:off x="3881535" y="1198984"/>
                  <a:ext cx="620202" cy="413468"/>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dirty="0">
                      <a:effectLst/>
                      <a:latin typeface="Times New Roman" panose="02020603050405020304" pitchFamily="18" charset="0"/>
                      <a:ea typeface="Times New Roman" panose="02020603050405020304" pitchFamily="18" charset="0"/>
                    </a:rPr>
                    <a:t>REST Calls</a:t>
                  </a:r>
                  <a:endParaRPr lang="en-US" sz="2000" dirty="0">
                    <a:effectLst/>
                    <a:latin typeface="Times New Roman" panose="02020603050405020304" pitchFamily="18" charset="0"/>
                    <a:ea typeface="Times New Roman" panose="02020603050405020304" pitchFamily="18" charset="0"/>
                  </a:endParaRPr>
                </a:p>
              </p:txBody>
            </p:sp>
            <p:sp>
              <p:nvSpPr>
                <p:cNvPr id="20" name="Text Box 36">
                  <a:extLst>
                    <a:ext uri="{FF2B5EF4-FFF2-40B4-BE49-F238E27FC236}">
                      <a16:creationId xmlns:a16="http://schemas.microsoft.com/office/drawing/2014/main" id="{5CFD9539-9529-4535-94FE-804082393984}"/>
                    </a:ext>
                  </a:extLst>
                </p:cNvPr>
                <p:cNvSpPr txBox="1"/>
                <p:nvPr/>
              </p:nvSpPr>
              <p:spPr>
                <a:xfrm>
                  <a:off x="3041780" y="1693507"/>
                  <a:ext cx="873760" cy="41338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dirty="0">
                      <a:effectLst/>
                      <a:latin typeface="Times New Roman" panose="02020603050405020304" pitchFamily="18" charset="0"/>
                      <a:ea typeface="Times New Roman" panose="02020603050405020304" pitchFamily="18" charset="0"/>
                    </a:rPr>
                    <a:t>Integration System</a:t>
                  </a:r>
                  <a:endParaRPr lang="en-US" sz="2000" dirty="0">
                    <a:effectLst/>
                    <a:latin typeface="Times New Roman" panose="02020603050405020304" pitchFamily="18" charset="0"/>
                    <a:ea typeface="Times New Roman" panose="02020603050405020304" pitchFamily="18" charset="0"/>
                  </a:endParaRPr>
                </a:p>
              </p:txBody>
            </p:sp>
            <p:sp>
              <p:nvSpPr>
                <p:cNvPr id="21" name="Text Box 37">
                  <a:extLst>
                    <a:ext uri="{FF2B5EF4-FFF2-40B4-BE49-F238E27FC236}">
                      <a16:creationId xmlns:a16="http://schemas.microsoft.com/office/drawing/2014/main" id="{90E6E194-5E19-4AC2-9EF6-17052BD7DD88}"/>
                    </a:ext>
                  </a:extLst>
                </p:cNvPr>
                <p:cNvSpPr txBox="1"/>
                <p:nvPr/>
              </p:nvSpPr>
              <p:spPr>
                <a:xfrm>
                  <a:off x="4506686" y="1768151"/>
                  <a:ext cx="874202" cy="413468"/>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dirty="0">
                      <a:effectLst/>
                      <a:latin typeface="Times New Roman" panose="02020603050405020304" pitchFamily="18" charset="0"/>
                      <a:ea typeface="Times New Roman" panose="02020603050405020304" pitchFamily="18" charset="0"/>
                    </a:rPr>
                    <a:t>Data Storage</a:t>
                  </a:r>
                  <a:endParaRPr lang="en-US" sz="2000" dirty="0">
                    <a:effectLst/>
                    <a:latin typeface="Times New Roman" panose="02020603050405020304" pitchFamily="18" charset="0"/>
                    <a:ea typeface="Times New Roman" panose="02020603050405020304" pitchFamily="18" charset="0"/>
                  </a:endParaRPr>
                </a:p>
              </p:txBody>
            </p:sp>
            <p:pic>
              <p:nvPicPr>
                <p:cNvPr id="22" name="Graphic 40" descr="Server">
                  <a:extLst>
                    <a:ext uri="{FF2B5EF4-FFF2-40B4-BE49-F238E27FC236}">
                      <a16:creationId xmlns:a16="http://schemas.microsoft.com/office/drawing/2014/main" id="{5A97AF9E-AC40-4E0D-892A-504597BC7F0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613988" y="1222311"/>
                  <a:ext cx="649605" cy="661670"/>
                </a:xfrm>
                <a:prstGeom prst="rect">
                  <a:avLst/>
                </a:prstGeom>
              </p:spPr>
            </p:pic>
            <p:pic>
              <p:nvPicPr>
                <p:cNvPr id="23" name="Graphic 41" descr="Smart Phone with solid fill">
                  <a:extLst>
                    <a:ext uri="{FF2B5EF4-FFF2-40B4-BE49-F238E27FC236}">
                      <a16:creationId xmlns:a16="http://schemas.microsoft.com/office/drawing/2014/main" id="{7829D734-AA3A-4974-B8F7-83A4929F157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726163" y="275253"/>
                  <a:ext cx="542925" cy="542925"/>
                </a:xfrm>
                <a:prstGeom prst="rect">
                  <a:avLst/>
                </a:prstGeom>
              </p:spPr>
            </p:pic>
            <p:grpSp>
              <p:nvGrpSpPr>
                <p:cNvPr id="24" name="Group 23">
                  <a:extLst>
                    <a:ext uri="{FF2B5EF4-FFF2-40B4-BE49-F238E27FC236}">
                      <a16:creationId xmlns:a16="http://schemas.microsoft.com/office/drawing/2014/main" id="{1280A670-6246-47B0-83ED-D2C5667CADD7}"/>
                    </a:ext>
                  </a:extLst>
                </p:cNvPr>
                <p:cNvGrpSpPr/>
                <p:nvPr/>
              </p:nvGrpSpPr>
              <p:grpSpPr>
                <a:xfrm>
                  <a:off x="0" y="2052735"/>
                  <a:ext cx="1726757" cy="948055"/>
                  <a:chOff x="0" y="0"/>
                  <a:chExt cx="1726757" cy="948055"/>
                </a:xfrm>
              </p:grpSpPr>
              <p:pic>
                <p:nvPicPr>
                  <p:cNvPr id="35" name="Graphic 3" descr="User">
                    <a:extLst>
                      <a:ext uri="{FF2B5EF4-FFF2-40B4-BE49-F238E27FC236}">
                        <a16:creationId xmlns:a16="http://schemas.microsoft.com/office/drawing/2014/main" id="{80DCB1F6-1E1B-4A22-B882-95AB907F559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0" y="0"/>
                    <a:ext cx="930275" cy="948055"/>
                  </a:xfrm>
                  <a:prstGeom prst="rect">
                    <a:avLst/>
                  </a:prstGeom>
                </p:spPr>
              </p:pic>
              <p:cxnSp>
                <p:nvCxnSpPr>
                  <p:cNvPr id="36" name="Straight Connector 35">
                    <a:extLst>
                      <a:ext uri="{FF2B5EF4-FFF2-40B4-BE49-F238E27FC236}">
                        <a16:creationId xmlns:a16="http://schemas.microsoft.com/office/drawing/2014/main" id="{701B0518-BB74-4815-BD74-EF38F24C874C}"/>
                      </a:ext>
                    </a:extLst>
                  </p:cNvPr>
                  <p:cNvCxnSpPr/>
                  <p:nvPr/>
                </p:nvCxnSpPr>
                <p:spPr>
                  <a:xfrm rot="16200000">
                    <a:off x="1269557" y="262394"/>
                    <a:ext cx="0" cy="91440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sp>
              <p:nvSpPr>
                <p:cNvPr id="25" name="Text Box 48">
                  <a:extLst>
                    <a:ext uri="{FF2B5EF4-FFF2-40B4-BE49-F238E27FC236}">
                      <a16:creationId xmlns:a16="http://schemas.microsoft.com/office/drawing/2014/main" id="{6361952C-D9FD-4AEE-A419-B9824394332B}"/>
                    </a:ext>
                  </a:extLst>
                </p:cNvPr>
                <p:cNvSpPr txBox="1"/>
                <p:nvPr/>
              </p:nvSpPr>
              <p:spPr>
                <a:xfrm>
                  <a:off x="816429" y="2388638"/>
                  <a:ext cx="910590" cy="365762"/>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dirty="0">
                      <a:effectLst/>
                      <a:latin typeface="Times New Roman" panose="02020603050405020304" pitchFamily="18" charset="0"/>
                      <a:ea typeface="Times New Roman" panose="02020603050405020304" pitchFamily="18" charset="0"/>
                    </a:rPr>
                    <a:t>Standard Widgets</a:t>
                  </a:r>
                  <a:endParaRPr lang="en-US" sz="2000" dirty="0">
                    <a:effectLst/>
                    <a:latin typeface="Times New Roman" panose="02020603050405020304" pitchFamily="18" charset="0"/>
                    <a:ea typeface="Times New Roman" panose="02020603050405020304" pitchFamily="18" charset="0"/>
                  </a:endParaRPr>
                </a:p>
              </p:txBody>
            </p:sp>
            <p:sp>
              <p:nvSpPr>
                <p:cNvPr id="26" name="Text Box 52">
                  <a:extLst>
                    <a:ext uri="{FF2B5EF4-FFF2-40B4-BE49-F238E27FC236}">
                      <a16:creationId xmlns:a16="http://schemas.microsoft.com/office/drawing/2014/main" id="{AE6051C8-F418-4CAB-B35E-E09F544E4A7B}"/>
                    </a:ext>
                  </a:extLst>
                </p:cNvPr>
                <p:cNvSpPr txBox="1"/>
                <p:nvPr/>
              </p:nvSpPr>
              <p:spPr>
                <a:xfrm>
                  <a:off x="1642188" y="2789853"/>
                  <a:ext cx="706783" cy="42926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dirty="0">
                      <a:effectLst/>
                      <a:latin typeface="Times New Roman" panose="02020603050405020304" pitchFamily="18" charset="0"/>
                      <a:ea typeface="Times New Roman" panose="02020603050405020304" pitchFamily="18" charset="0"/>
                    </a:rPr>
                    <a:t>Performer Interface</a:t>
                  </a:r>
                  <a:endParaRPr lang="en-US" sz="2000" dirty="0">
                    <a:effectLst/>
                    <a:latin typeface="Times New Roman" panose="02020603050405020304" pitchFamily="18" charset="0"/>
                    <a:ea typeface="Times New Roman" panose="02020603050405020304" pitchFamily="18" charset="0"/>
                  </a:endParaRPr>
                </a:p>
              </p:txBody>
            </p:sp>
            <p:pic>
              <p:nvPicPr>
                <p:cNvPr id="27" name="Graphic 53" descr="Smart Phone with solid fill">
                  <a:extLst>
                    <a:ext uri="{FF2B5EF4-FFF2-40B4-BE49-F238E27FC236}">
                      <a16:creationId xmlns:a16="http://schemas.microsoft.com/office/drawing/2014/main" id="{49B2D77B-8BAD-4B16-8A84-DDB00737D84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726163" y="2332653"/>
                  <a:ext cx="542925" cy="542925"/>
                </a:xfrm>
                <a:prstGeom prst="rect">
                  <a:avLst/>
                </a:prstGeom>
              </p:spPr>
            </p:pic>
            <p:pic>
              <p:nvPicPr>
                <p:cNvPr id="28" name="Graphic 54" descr="Network diagram with solid fill">
                  <a:extLst>
                    <a:ext uri="{FF2B5EF4-FFF2-40B4-BE49-F238E27FC236}">
                      <a16:creationId xmlns:a16="http://schemas.microsoft.com/office/drawing/2014/main" id="{C3A2E959-BE46-4214-947C-F69BAD6CD7D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47053" y="1301621"/>
                  <a:ext cx="511810" cy="511810"/>
                </a:xfrm>
                <a:prstGeom prst="rect">
                  <a:avLst/>
                </a:prstGeom>
              </p:spPr>
            </p:pic>
            <p:cxnSp>
              <p:nvCxnSpPr>
                <p:cNvPr id="29" name="Straight Arrow Connector 28">
                  <a:extLst>
                    <a:ext uri="{FF2B5EF4-FFF2-40B4-BE49-F238E27FC236}">
                      <a16:creationId xmlns:a16="http://schemas.microsoft.com/office/drawing/2014/main" id="{F057EA4A-84EF-4A38-BDB9-A3BFB722565B}"/>
                    </a:ext>
                  </a:extLst>
                </p:cNvPr>
                <p:cNvCxnSpPr/>
                <p:nvPr/>
              </p:nvCxnSpPr>
              <p:spPr>
                <a:xfrm>
                  <a:off x="2341984" y="821094"/>
                  <a:ext cx="894715" cy="561975"/>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53CE9647-0785-4755-AFD4-FC2978047688}"/>
                    </a:ext>
                  </a:extLst>
                </p:cNvPr>
                <p:cNvCxnSpPr/>
                <p:nvPr/>
              </p:nvCxnSpPr>
              <p:spPr>
                <a:xfrm flipH="1" flipV="1">
                  <a:off x="2281335" y="895739"/>
                  <a:ext cx="894839" cy="562257"/>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E833AA62-A7D3-4628-8AC3-0EFFA72A2F46}"/>
                    </a:ext>
                  </a:extLst>
                </p:cNvPr>
                <p:cNvCxnSpPr/>
                <p:nvPr/>
              </p:nvCxnSpPr>
              <p:spPr>
                <a:xfrm flipH="1">
                  <a:off x="2235459" y="1908111"/>
                  <a:ext cx="894715" cy="561975"/>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D4916A40-55BD-4273-AA7D-297D83E5C705}"/>
                    </a:ext>
                  </a:extLst>
                </p:cNvPr>
                <p:cNvCxnSpPr/>
                <p:nvPr/>
              </p:nvCxnSpPr>
              <p:spPr>
                <a:xfrm flipV="1">
                  <a:off x="2295331" y="1992864"/>
                  <a:ext cx="894715" cy="561975"/>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A1570138-C4E4-4D0E-ACFC-E101BB472A53}"/>
                    </a:ext>
                  </a:extLst>
                </p:cNvPr>
                <p:cNvCxnSpPr/>
                <p:nvPr/>
              </p:nvCxnSpPr>
              <p:spPr>
                <a:xfrm rot="16200000">
                  <a:off x="4167246" y="1277866"/>
                  <a:ext cx="0" cy="73152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758966AE-0EEA-43FE-A104-CA4AD28B41BE}"/>
                    </a:ext>
                  </a:extLst>
                </p:cNvPr>
                <p:cNvCxnSpPr/>
                <p:nvPr/>
              </p:nvCxnSpPr>
              <p:spPr>
                <a:xfrm rot="16200000" flipV="1">
                  <a:off x="4167868" y="1211930"/>
                  <a:ext cx="0" cy="73152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grpSp>
          <p:cxnSp>
            <p:nvCxnSpPr>
              <p:cNvPr id="11" name="Straight Connector 10">
                <a:extLst>
                  <a:ext uri="{FF2B5EF4-FFF2-40B4-BE49-F238E27FC236}">
                    <a16:creationId xmlns:a16="http://schemas.microsoft.com/office/drawing/2014/main" id="{9189B2B2-90BF-4B9C-8535-A24C2A77CECE}"/>
                  </a:ext>
                </a:extLst>
              </p:cNvPr>
              <p:cNvCxnSpPr/>
              <p:nvPr/>
            </p:nvCxnSpPr>
            <p:spPr>
              <a:xfrm rot="16200000">
                <a:off x="829094" y="1732922"/>
                <a:ext cx="365760" cy="64008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sp>
          <p:nvSpPr>
            <p:cNvPr id="9" name="Text Box 69">
              <a:extLst>
                <a:ext uri="{FF2B5EF4-FFF2-40B4-BE49-F238E27FC236}">
                  <a16:creationId xmlns:a16="http://schemas.microsoft.com/office/drawing/2014/main" id="{C2F3DEA2-25C7-41BD-B00E-818E19655F56}"/>
                </a:ext>
              </a:extLst>
            </p:cNvPr>
            <p:cNvSpPr txBox="1"/>
            <p:nvPr/>
          </p:nvSpPr>
          <p:spPr>
            <a:xfrm>
              <a:off x="391131" y="1680805"/>
              <a:ext cx="910500" cy="40087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dirty="0">
                  <a:effectLst/>
                  <a:latin typeface="Times New Roman" panose="02020603050405020304" pitchFamily="18" charset="0"/>
                  <a:ea typeface="Times New Roman" panose="02020603050405020304" pitchFamily="18" charset="0"/>
                </a:rPr>
                <a:t>Tracking Sensors</a:t>
              </a:r>
              <a:endParaRPr lang="en-US" sz="2000" dirty="0">
                <a:effectLst/>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1219270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A9453-6C39-4F1F-963E-F3F61C2F6C0B}"/>
              </a:ext>
            </a:extLst>
          </p:cNvPr>
          <p:cNvSpPr>
            <a:spLocks noGrp="1"/>
          </p:cNvSpPr>
          <p:nvPr>
            <p:ph type="title"/>
          </p:nvPr>
        </p:nvSpPr>
        <p:spPr/>
        <p:txBody>
          <a:bodyPr/>
          <a:lstStyle/>
          <a:p>
            <a:r>
              <a:rPr lang="en-US" dirty="0"/>
              <a:t>Features Implemented</a:t>
            </a:r>
          </a:p>
        </p:txBody>
      </p:sp>
      <p:sp>
        <p:nvSpPr>
          <p:cNvPr id="3" name="Content Placeholder 2">
            <a:extLst>
              <a:ext uri="{FF2B5EF4-FFF2-40B4-BE49-F238E27FC236}">
                <a16:creationId xmlns:a16="http://schemas.microsoft.com/office/drawing/2014/main" id="{0F9533EA-DE9B-4AFA-8506-57B62ADF657D}"/>
              </a:ext>
            </a:extLst>
          </p:cNvPr>
          <p:cNvSpPr>
            <a:spLocks noGrp="1"/>
          </p:cNvSpPr>
          <p:nvPr>
            <p:ph sz="half" idx="1"/>
          </p:nvPr>
        </p:nvSpPr>
        <p:spPr>
          <a:xfrm>
            <a:off x="913795" y="1720726"/>
            <a:ext cx="7416835" cy="4070473"/>
          </a:xfrm>
        </p:spPr>
        <p:txBody>
          <a:bodyPr/>
          <a:lstStyle/>
          <a:p>
            <a:pPr marL="37465" indent="0">
              <a:buNone/>
            </a:pPr>
            <a:r>
              <a:rPr lang="en-US" u="sng" dirty="0">
                <a:ln>
                  <a:solidFill>
                    <a:prstClr val="black">
                      <a:lumMod val="75000"/>
                      <a:lumOff val="25000"/>
                      <a:alpha val="10000"/>
                    </a:prstClr>
                  </a:solidFill>
                </a:ln>
                <a:effectLst>
                  <a:outerShdw blurRad="9525" dist="25400" dir="14640000" algn="tl" rotWithShape="0">
                    <a:prstClr val="black">
                      <a:alpha val="30000"/>
                    </a:prstClr>
                  </a:outerShdw>
                </a:effectLst>
              </a:rPr>
              <a:t>Functional Features</a:t>
            </a:r>
          </a:p>
          <a:p>
            <a:pPr indent="-305435"/>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Joining a Band</a:t>
            </a:r>
          </a:p>
          <a:p>
            <a:pPr indent="-305435"/>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Basic Application Dashboard</a:t>
            </a:r>
          </a:p>
          <a:p>
            <a:pPr indent="-305435"/>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Visualization</a:t>
            </a:r>
          </a:p>
          <a:p>
            <a:pPr indent="-305435"/>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Uploading Documents/Events/Assignments</a:t>
            </a:r>
          </a:p>
          <a:p>
            <a:pPr indent="-305435"/>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Viewing Documents/Events/Assignments</a:t>
            </a:r>
          </a:p>
        </p:txBody>
      </p:sp>
    </p:spTree>
    <p:extLst>
      <p:ext uri="{BB962C8B-B14F-4D97-AF65-F5344CB8AC3E}">
        <p14:creationId xmlns:p14="http://schemas.microsoft.com/office/powerpoint/2010/main" val="1601106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1A64E-9133-4BD9-B2F3-B0DDE2A2800A}"/>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369A1403-1B0F-446D-855B-72A77F1D10AA}"/>
              </a:ext>
            </a:extLst>
          </p:cNvPr>
          <p:cNvSpPr>
            <a:spLocks noGrp="1"/>
          </p:cNvSpPr>
          <p:nvPr>
            <p:ph sz="half" idx="1"/>
          </p:nvPr>
        </p:nvSpPr>
        <p:spPr/>
        <p:txBody>
          <a:bodyPr/>
          <a:lstStyle/>
          <a:p>
            <a:pPr indent="-305435"/>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The Demo has the following features:</a:t>
            </a:r>
          </a:p>
          <a:p>
            <a:pPr lvl="1" indent="-305435"/>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Basic Application Dashboard</a:t>
            </a:r>
          </a:p>
          <a:p>
            <a:pPr lvl="1" indent="-305435"/>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Joining a Band</a:t>
            </a:r>
          </a:p>
          <a:p>
            <a:pPr lvl="1" indent="-305435"/>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Drill Visualization</a:t>
            </a:r>
          </a:p>
          <a:p>
            <a:pPr lvl="1" indent="-305435"/>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Uploading Documents/Events/Assignments</a:t>
            </a:r>
          </a:p>
          <a:p>
            <a:pPr lvl="1" indent="-305435"/>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Viewing Documents/Events/Assignments</a:t>
            </a:r>
          </a:p>
        </p:txBody>
      </p:sp>
      <p:sp>
        <p:nvSpPr>
          <p:cNvPr id="6" name="Content Placeholder 5">
            <a:extLst>
              <a:ext uri="{FF2B5EF4-FFF2-40B4-BE49-F238E27FC236}">
                <a16:creationId xmlns:a16="http://schemas.microsoft.com/office/drawing/2014/main" id="{C4E07D91-4A63-451F-8518-6B02251EA015}"/>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4071506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84B80-FBB9-4B1B-968C-86D947E64098}"/>
              </a:ext>
            </a:extLst>
          </p:cNvPr>
          <p:cNvSpPr>
            <a:spLocks noGrp="1"/>
          </p:cNvSpPr>
          <p:nvPr>
            <p:ph type="title"/>
          </p:nvPr>
        </p:nvSpPr>
        <p:spPr/>
        <p:txBody>
          <a:bodyPr/>
          <a:lstStyle/>
          <a:p>
            <a:r>
              <a:rPr lang="en-US"/>
              <a:t>Technical Issues Addressed</a:t>
            </a:r>
          </a:p>
        </p:txBody>
      </p:sp>
      <p:sp>
        <p:nvSpPr>
          <p:cNvPr id="3" name="Content Placeholder 2">
            <a:extLst>
              <a:ext uri="{FF2B5EF4-FFF2-40B4-BE49-F238E27FC236}">
                <a16:creationId xmlns:a16="http://schemas.microsoft.com/office/drawing/2014/main" id="{EE4CAE28-0F8A-47FD-AFBE-825F79CEB4B9}"/>
              </a:ext>
            </a:extLst>
          </p:cNvPr>
          <p:cNvSpPr>
            <a:spLocks noGrp="1"/>
          </p:cNvSpPr>
          <p:nvPr>
            <p:ph sz="half" idx="1"/>
          </p:nvPr>
        </p:nvSpPr>
        <p:spPr>
          <a:xfrm>
            <a:off x="913795" y="1721866"/>
            <a:ext cx="10352163" cy="4069333"/>
          </a:xfrm>
        </p:spPr>
        <p:txBody>
          <a:bodyPr/>
          <a:lstStyle/>
          <a:p>
            <a:pPr indent="-305435"/>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After working with the Bluetooth beacons, Eddystone is not going to be supported by Google Devices beginning in April, leading us to adjust our approach.</a:t>
            </a:r>
          </a:p>
          <a:p>
            <a:pPr marL="37465" indent="0">
              <a:buNone/>
            </a:pPr>
            <a:endParaRPr lang="en-US" dirty="0">
              <a:ln>
                <a:solidFill>
                  <a:prstClr val="black">
                    <a:lumMod val="75000"/>
                    <a:lumOff val="25000"/>
                    <a:alpha val="10000"/>
                  </a:prstClr>
                </a:solidFill>
              </a:ln>
              <a:effectLst>
                <a:outerShdw blurRad="9525" dist="25400" dir="14640000" algn="tl" rotWithShape="0">
                  <a:prstClr val="black">
                    <a:alpha val="30000"/>
                  </a:prstClr>
                </a:outerShdw>
              </a:effectLst>
            </a:endParaRPr>
          </a:p>
        </p:txBody>
      </p:sp>
    </p:spTree>
    <p:extLst>
      <p:ext uri="{BB962C8B-B14F-4D97-AF65-F5344CB8AC3E}">
        <p14:creationId xmlns:p14="http://schemas.microsoft.com/office/powerpoint/2010/main" val="1839017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F0161-3E66-415B-BCF7-0839F8A908A6}"/>
              </a:ext>
            </a:extLst>
          </p:cNvPr>
          <p:cNvSpPr>
            <a:spLocks noGrp="1"/>
          </p:cNvSpPr>
          <p:nvPr>
            <p:ph type="title"/>
          </p:nvPr>
        </p:nvSpPr>
        <p:spPr/>
        <p:txBody>
          <a:bodyPr/>
          <a:lstStyle/>
          <a:p>
            <a:r>
              <a:rPr lang="en-US"/>
              <a:t>Future Plans</a:t>
            </a:r>
          </a:p>
        </p:txBody>
      </p:sp>
      <p:sp>
        <p:nvSpPr>
          <p:cNvPr id="3" name="Content Placeholder 2">
            <a:extLst>
              <a:ext uri="{FF2B5EF4-FFF2-40B4-BE49-F238E27FC236}">
                <a16:creationId xmlns:a16="http://schemas.microsoft.com/office/drawing/2014/main" id="{C57BF76D-A679-4D70-AD99-2D6F0D283FB2}"/>
              </a:ext>
            </a:extLst>
          </p:cNvPr>
          <p:cNvSpPr>
            <a:spLocks noGrp="1"/>
          </p:cNvSpPr>
          <p:nvPr>
            <p:ph idx="1"/>
          </p:nvPr>
        </p:nvSpPr>
        <p:spPr/>
        <p:txBody>
          <a:bodyPr/>
          <a:lstStyle/>
          <a:p>
            <a:pPr indent="-305435"/>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Implementation of Final Features</a:t>
            </a:r>
          </a:p>
          <a:p>
            <a:pPr lvl="1" indent="-305435"/>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Application Log-in</a:t>
            </a:r>
          </a:p>
          <a:p>
            <a:pPr lvl="1" indent="-305435"/>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Performer Tracking</a:t>
            </a:r>
          </a:p>
          <a:p>
            <a:pPr lvl="1" indent="-305435"/>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Instructor Feedback</a:t>
            </a:r>
          </a:p>
          <a:p>
            <a:pPr indent="-305435"/>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Full Application Testing</a:t>
            </a:r>
          </a:p>
          <a:p>
            <a:pPr indent="-305435"/>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Application Cleanup/Design Polishing</a:t>
            </a:r>
          </a:p>
        </p:txBody>
      </p:sp>
    </p:spTree>
    <p:extLst>
      <p:ext uri="{BB962C8B-B14F-4D97-AF65-F5344CB8AC3E}">
        <p14:creationId xmlns:p14="http://schemas.microsoft.com/office/powerpoint/2010/main" val="392484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35008-EF2E-4B7D-BF5C-7CB2BB50EDB5}"/>
              </a:ext>
            </a:extLst>
          </p:cNvPr>
          <p:cNvSpPr>
            <a:spLocks noGrp="1"/>
          </p:cNvSpPr>
          <p:nvPr>
            <p:ph type="title"/>
          </p:nvPr>
        </p:nvSpPr>
        <p:spPr/>
        <p:txBody>
          <a:bodyPr/>
          <a:lstStyle/>
          <a:p>
            <a:r>
              <a:rPr lang="en-US"/>
              <a:t>Open Issues</a:t>
            </a:r>
          </a:p>
        </p:txBody>
      </p:sp>
      <p:sp>
        <p:nvSpPr>
          <p:cNvPr id="3" name="Content Placeholder 2">
            <a:extLst>
              <a:ext uri="{FF2B5EF4-FFF2-40B4-BE49-F238E27FC236}">
                <a16:creationId xmlns:a16="http://schemas.microsoft.com/office/drawing/2014/main" id="{F30E8320-CE52-46BA-81F2-8839DCC8F170}"/>
              </a:ext>
            </a:extLst>
          </p:cNvPr>
          <p:cNvSpPr>
            <a:spLocks noGrp="1"/>
          </p:cNvSpPr>
          <p:nvPr>
            <p:ph idx="1"/>
          </p:nvPr>
        </p:nvSpPr>
        <p:spPr/>
        <p:txBody>
          <a:bodyPr/>
          <a:lstStyle/>
          <a:p>
            <a:pPr indent="-305435"/>
            <a:r>
              <a:rPr lang="en-US">
                <a:ln>
                  <a:solidFill>
                    <a:prstClr val="black">
                      <a:lumMod val="75000"/>
                      <a:lumOff val="25000"/>
                      <a:alpha val="10000"/>
                    </a:prstClr>
                  </a:solidFill>
                </a:ln>
                <a:effectLst>
                  <a:outerShdw blurRad="9525" dist="25400" dir="14640000" algn="tl" rotWithShape="0">
                    <a:prstClr val="black">
                      <a:alpha val="30000"/>
                    </a:prstClr>
                  </a:outerShdw>
                </a:effectLst>
              </a:rPr>
              <a:t>None</a:t>
            </a:r>
          </a:p>
        </p:txBody>
      </p:sp>
    </p:spTree>
    <p:extLst>
      <p:ext uri="{BB962C8B-B14F-4D97-AF65-F5344CB8AC3E}">
        <p14:creationId xmlns:p14="http://schemas.microsoft.com/office/powerpoint/2010/main" val="37998463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3EC26C"/>
      </a:accent1>
      <a:accent2>
        <a:srgbClr val="B3D463"/>
      </a:accent2>
      <a:accent3>
        <a:srgbClr val="3BBC9D"/>
      </a:accent3>
      <a:accent4>
        <a:srgbClr val="97AF75"/>
      </a:accent4>
      <a:accent5>
        <a:srgbClr val="6BA841"/>
      </a:accent5>
      <a:accent6>
        <a:srgbClr val="79AE90"/>
      </a:accent6>
      <a:hlink>
        <a:srgbClr val="85E4A6"/>
      </a:hlink>
      <a:folHlink>
        <a:srgbClr val="BDF3D0"/>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43372978-11FE-4814-AC26-BC300187D8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177</TotalTime>
  <Words>419</Words>
  <Application>Microsoft Office PowerPoint</Application>
  <PresentationFormat>Widescreen</PresentationFormat>
  <Paragraphs>82</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vt:lpstr>
      <vt:lpstr>Calisto MT</vt:lpstr>
      <vt:lpstr>Times New Roman</vt:lpstr>
      <vt:lpstr>Wingdings 2</vt:lpstr>
      <vt:lpstr>Slate</vt:lpstr>
      <vt:lpstr>MARCHING MASTERS</vt:lpstr>
      <vt:lpstr>Our Team</vt:lpstr>
      <vt:lpstr>Our Project</vt:lpstr>
      <vt:lpstr>Design</vt:lpstr>
      <vt:lpstr>Features Implemented</vt:lpstr>
      <vt:lpstr>Demo</vt:lpstr>
      <vt:lpstr>Technical Issues Addressed</vt:lpstr>
      <vt:lpstr>Future Plans</vt:lpstr>
      <vt:lpstr>Open Issues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MARCHING MASTERS</dc:title>
  <dc:creator>Brandin Bulicki</dc:creator>
  <cp:lastModifiedBy>Brandin Bulicki</cp:lastModifiedBy>
  <cp:revision>11</cp:revision>
  <dcterms:created xsi:type="dcterms:W3CDTF">2020-11-24T21:20:07Z</dcterms:created>
  <dcterms:modified xsi:type="dcterms:W3CDTF">2021-03-09T16:13:18Z</dcterms:modified>
</cp:coreProperties>
</file>