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11/03/2020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(Aparna)</a:t>
            </a:r>
          </a:p>
          <a:p>
            <a:pPr lvl="1"/>
            <a:r>
              <a:rPr lang="en-US" sz="2000" dirty="0"/>
              <a:t>Complete project schedule (baselined)</a:t>
            </a:r>
          </a:p>
          <a:p>
            <a:r>
              <a:rPr lang="en-US" dirty="0"/>
              <a:t>Requirements Specification Document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/Brandin/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Complete working on Introduction and start working on Functional Requirements.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Continued development of POC.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Document: November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Doc.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/Brandin/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/Aparna)</a:t>
            </a:r>
          </a:p>
          <a:p>
            <a:pPr lvl="1"/>
            <a:r>
              <a:rPr lang="en-US" sz="2000" dirty="0"/>
              <a:t>Goal: Continue work Functional Requirements.</a:t>
            </a:r>
          </a:p>
          <a:p>
            <a:pPr lvl="1"/>
            <a:r>
              <a:rPr lang="en-US" sz="2000" dirty="0"/>
              <a:t>Goal: Begin work on Non-Functional Requirements.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153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38</cp:revision>
  <dcterms:created xsi:type="dcterms:W3CDTF">2020-09-30T13:16:57Z</dcterms:created>
  <dcterms:modified xsi:type="dcterms:W3CDTF">2020-11-03T13:04:17Z</dcterms:modified>
</cp:coreProperties>
</file>