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89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1/19/2020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</a:t>
            </a:r>
          </a:p>
          <a:p>
            <a:pPr lvl="1"/>
            <a:r>
              <a:rPr lang="en-US" sz="2000" dirty="0"/>
              <a:t>Updated Project Schedule to represent Winter Term Plan</a:t>
            </a:r>
          </a:p>
          <a:p>
            <a:r>
              <a:rPr lang="en-US" dirty="0"/>
              <a:t>Bluetooth Beacons</a:t>
            </a:r>
          </a:p>
          <a:p>
            <a:pPr lvl="1"/>
            <a:r>
              <a:rPr lang="en-US" sz="2000" dirty="0"/>
              <a:t>Made a decision on Bluetooth Beacons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Design Document (2/9)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Design Document</a:t>
            </a:r>
          </a:p>
          <a:p>
            <a:pPr lvl="1"/>
            <a:r>
              <a:rPr lang="en-US" sz="2000" dirty="0"/>
              <a:t>Continue work on Software Design.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14296</TotalTime>
  <Words>72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61</cp:revision>
  <dcterms:created xsi:type="dcterms:W3CDTF">2020-09-30T13:16:57Z</dcterms:created>
  <dcterms:modified xsi:type="dcterms:W3CDTF">2021-01-16T16:33:18Z</dcterms:modified>
</cp:coreProperties>
</file>