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3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videos/sensor-fusion-part-3-fusing-a-gps-and-an-imu-to-estimate-pose-1569911082630.html" TargetMode="External"/><Relationship Id="rId2" Type="http://schemas.openxmlformats.org/officeDocument/2006/relationships/hyperlink" Target="https://sportstechnologyblog.com/2018/08/04/developing-imu-sensors-for-spor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77340"/>
            <a:ext cx="9144000" cy="15033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Proposed Technologies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Proof of Concept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Bluetooth Beacons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Technologies:</a:t>
            </a:r>
          </a:p>
          <a:p>
            <a:pPr lvl="1"/>
            <a:r>
              <a:rPr lang="en-US" dirty="0" err="1"/>
              <a:t>Trackr</a:t>
            </a:r>
            <a:endParaRPr lang="en-US" dirty="0"/>
          </a:p>
          <a:p>
            <a:pPr lvl="1"/>
            <a:r>
              <a:rPr lang="en-US" dirty="0" err="1"/>
              <a:t>Estimote</a:t>
            </a:r>
            <a:endParaRPr lang="en-US" dirty="0"/>
          </a:p>
          <a:p>
            <a:pPr lvl="1"/>
            <a:r>
              <a:rPr lang="en-US" dirty="0"/>
              <a:t>Tile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D8E91-2EF8-7443-8B4F-212091324CC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Pros:</a:t>
            </a:r>
          </a:p>
          <a:p>
            <a:pPr lvl="1"/>
            <a:r>
              <a:rPr lang="en-US" dirty="0"/>
              <a:t>Companies like </a:t>
            </a:r>
            <a:r>
              <a:rPr lang="en-US" dirty="0" err="1"/>
              <a:t>Estimote</a:t>
            </a:r>
            <a:r>
              <a:rPr lang="en-US" dirty="0"/>
              <a:t> include interface for programming their devices (JavaScript)</a:t>
            </a:r>
          </a:p>
          <a:p>
            <a:r>
              <a:rPr lang="en-US" u="sng" dirty="0"/>
              <a:t>Cons:</a:t>
            </a:r>
          </a:p>
          <a:p>
            <a:pPr lvl="1"/>
            <a:r>
              <a:rPr lang="en-US" dirty="0"/>
              <a:t>Requires Multiple known Points for the ability to track</a:t>
            </a:r>
          </a:p>
          <a:p>
            <a:pPr lvl="1"/>
            <a:r>
              <a:rPr lang="en-US" dirty="0"/>
              <a:t>Limit of area coverage</a:t>
            </a:r>
          </a:p>
        </p:txBody>
      </p:sp>
    </p:spTree>
    <p:extLst>
      <p:ext uri="{BB962C8B-B14F-4D97-AF65-F5344CB8AC3E}">
        <p14:creationId xmlns:p14="http://schemas.microsoft.com/office/powerpoint/2010/main" val="255434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IMU Device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Technologies:</a:t>
            </a:r>
          </a:p>
          <a:p>
            <a:pPr lvl="1"/>
            <a:r>
              <a:rPr lang="en-US" dirty="0"/>
              <a:t>X-Sens</a:t>
            </a:r>
          </a:p>
          <a:p>
            <a:pPr lvl="1"/>
            <a:r>
              <a:rPr lang="en-US" dirty="0"/>
              <a:t>Phone (Generic Device)</a:t>
            </a:r>
          </a:p>
          <a:p>
            <a:pPr lvl="1"/>
            <a:r>
              <a:rPr lang="en-US" dirty="0" err="1"/>
              <a:t>Mbient</a:t>
            </a:r>
            <a:endParaRPr lang="en-US" dirty="0"/>
          </a:p>
          <a:p>
            <a:pPr lvl="2"/>
            <a:r>
              <a:rPr lang="en-US" dirty="0"/>
              <a:t>https://</a:t>
            </a:r>
            <a:r>
              <a:rPr lang="en-US" dirty="0" err="1"/>
              <a:t>mbientlab.com</a:t>
            </a:r>
            <a:r>
              <a:rPr lang="en-US" dirty="0"/>
              <a:t>/store/</a:t>
            </a:r>
          </a:p>
          <a:p>
            <a:pPr lvl="1"/>
            <a:r>
              <a:rPr lang="en-US" dirty="0"/>
              <a:t>Garmin </a:t>
            </a:r>
            <a:r>
              <a:rPr lang="en-US" dirty="0" err="1"/>
              <a:t>Footpod</a:t>
            </a:r>
            <a:endParaRPr lang="en-US" dirty="0"/>
          </a:p>
          <a:p>
            <a:pPr lvl="2"/>
            <a:r>
              <a:rPr lang="en-US" sz="1200" dirty="0"/>
              <a:t>https://</a:t>
            </a:r>
            <a:r>
              <a:rPr lang="en-US" sz="1200" dirty="0" err="1"/>
              <a:t>buy.garmin.com</a:t>
            </a:r>
            <a:r>
              <a:rPr lang="en-US" sz="1200" dirty="0"/>
              <a:t>/</a:t>
            </a:r>
            <a:r>
              <a:rPr lang="en-US" sz="1200" dirty="0" err="1"/>
              <a:t>en</a:t>
            </a:r>
            <a:r>
              <a:rPr lang="en-US" sz="1200" dirty="0"/>
              <a:t>-MZ/</a:t>
            </a:r>
            <a:r>
              <a:rPr lang="en-US" sz="1200" dirty="0" err="1"/>
              <a:t>ssa</a:t>
            </a:r>
            <a:r>
              <a:rPr lang="en-US" sz="1200" dirty="0"/>
              <a:t>/p/15516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D8E91-2EF8-7443-8B4F-212091324CC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Pros:</a:t>
            </a:r>
          </a:p>
          <a:p>
            <a:pPr lvl="1"/>
            <a:r>
              <a:rPr lang="en-US" dirty="0"/>
              <a:t>Ability to test on less sensitive device (</a:t>
            </a:r>
            <a:r>
              <a:rPr lang="en-US" dirty="0" err="1"/>
              <a:t>ie</a:t>
            </a:r>
            <a:r>
              <a:rPr lang="en-US" dirty="0"/>
              <a:t>. Phone) then migrate to higher accuracy device later.</a:t>
            </a:r>
          </a:p>
          <a:p>
            <a:pPr lvl="1"/>
            <a:endParaRPr lang="en-US" dirty="0"/>
          </a:p>
          <a:p>
            <a:r>
              <a:rPr lang="en-US" u="sng" dirty="0"/>
              <a:t>Cons:</a:t>
            </a:r>
          </a:p>
          <a:p>
            <a:pPr lvl="1"/>
            <a:r>
              <a:rPr lang="en-US" dirty="0"/>
              <a:t>Can be expensive looking at professional grade IMU devices.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Other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097" cy="4351338"/>
          </a:xfr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-RSSS</a:t>
            </a:r>
          </a:p>
          <a:p>
            <a:pPr lvl="1"/>
            <a:r>
              <a:rPr lang="en-US" dirty="0"/>
              <a:t>Pro: Larger Scale than Bluetooth</a:t>
            </a:r>
          </a:p>
          <a:p>
            <a:pPr lvl="1"/>
            <a:r>
              <a:rPr lang="en-US" dirty="0"/>
              <a:t>Con: Not 100% due to interference issues</a:t>
            </a:r>
          </a:p>
          <a:p>
            <a:r>
              <a:rPr lang="en-US" dirty="0"/>
              <a:t>GPS</a:t>
            </a:r>
          </a:p>
          <a:p>
            <a:pPr lvl="1"/>
            <a:r>
              <a:rPr lang="en-US" dirty="0"/>
              <a:t>Pro: Allows for Absolute Positioning without limit of bounds</a:t>
            </a:r>
          </a:p>
          <a:p>
            <a:pPr lvl="1"/>
            <a:r>
              <a:rPr lang="en-US" dirty="0"/>
              <a:t>Con: Accuracy is limited to roughly ~16ft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6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Findings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It is my belief that any one of these technologies can go to our proof of concept.  </a:t>
            </a:r>
          </a:p>
          <a:p>
            <a:r>
              <a:rPr lang="en-US" dirty="0"/>
              <a:t>Once we begin developing the product next term, we may find that it will require a combination of two or more of these technologies.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9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Articles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0717" cy="435133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https://sportstechnologyblog.com/2018/08/04/developing-imu-sensors-for-sports/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https://www.mathworks.com/videos/sensor-fusion-part-3-fusing-a-gps-and-an-imu-to-estimate-pose-1569911082630.html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745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221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Proposed Technologies</vt:lpstr>
      <vt:lpstr>Bluetooth Beacons</vt:lpstr>
      <vt:lpstr>IMU Device</vt:lpstr>
      <vt:lpstr>Other</vt:lpstr>
      <vt:lpstr>Findings</vt:lpstr>
      <vt:lpstr>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25</cp:revision>
  <dcterms:created xsi:type="dcterms:W3CDTF">2020-09-30T13:16:57Z</dcterms:created>
  <dcterms:modified xsi:type="dcterms:W3CDTF">2020-10-11T19:53:19Z</dcterms:modified>
</cp:coreProperties>
</file>