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0E02A-5821-8941-9DDA-DE862C0FC459}">
          <p14:sldIdLst>
            <p14:sldId id="256"/>
          </p14:sldIdLst>
        </p14:section>
        <p14:section name="Accomplishments" id="{2568E3AE-799F-E145-AA2B-80C645A2E071}">
          <p14:sldIdLst>
            <p14:sldId id="257"/>
            <p14:sldId id="262"/>
          </p14:sldIdLst>
        </p14:section>
        <p14:section name="Not Completed" id="{63D9B246-198C-5149-81C8-8D2F11CF490E}">
          <p14:sldIdLst>
            <p14:sldId id="258"/>
          </p14:sldIdLst>
        </p14:section>
        <p14:section name="Schedule" id="{3799E81E-B5F6-B043-89D4-D7FF51952D1D}">
          <p14:sldIdLst>
            <p14:sldId id="259"/>
          </p14:sldIdLst>
        </p14:section>
        <p14:section name="Weekly Tasks" id="{31F9D7F9-E6C9-A84C-8F2D-517AC18739F7}">
          <p14:sldIdLst>
            <p14:sldId id="260"/>
          </p14:sldIdLst>
        </p14:section>
        <p14:section name="Issues" id="{F35A4AEF-DA63-9345-913B-8A2038CC7A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n Bulicki" initials="BB" lastIdx="3" clrIdx="0">
    <p:extLst>
      <p:ext uri="{19B8F6BF-5375-455C-9EA6-DF929625EA0E}">
        <p15:presenceInfo xmlns:p15="http://schemas.microsoft.com/office/powerpoint/2012/main" userId="c61f620561a25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5"/>
    <p:restoredTop sz="94694"/>
  </p:normalViewPr>
  <p:slideViewPr>
    <p:cSldViewPr snapToGrid="0" snapToObjects="1">
      <p:cViewPr varScale="1">
        <p:scale>
          <a:sx n="73" d="100"/>
          <a:sy n="73" d="100"/>
        </p:scale>
        <p:origin x="306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907-2A7B-924E-8512-9493A81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5B1-F5CC-3B41-8090-AF27774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0E-9815-EC45-BCBD-19C8F34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BE2-7556-B847-B3FE-141EB74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3D-5E11-D343-B77D-FE3E3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FF7-8822-244F-A8E9-4C5DA33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F34-954B-3448-959C-E5EF15C6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A55-C888-114A-926A-2323824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EDA5-A303-BB4C-B91F-E2E7FF7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C3D-076F-6843-AF7E-F16C0F5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AFEF-DE0F-A54C-898C-43C61FD5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FAB6-91CF-A047-A0E0-A43DB435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A75-D06C-AA48-AD25-0C88605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B4B1-0F1E-5341-8628-FB9E3E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092C-E7F4-0A4E-94BC-5CB2ADE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1C3-6054-9140-9A61-8D6D848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7AB8-0AE5-AC45-AFFD-B92B83A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AD72-432A-CE43-8652-FDC0945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23FB-7264-B045-AE3A-33A91BB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D3B-9C9C-B049-8833-F0ED6E2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17-9258-5546-B87B-393C4B40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65A8-929A-9146-8F91-ABD4DC45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A75-73F8-974C-847F-136B16B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8577-BB4F-E441-80D5-6872CD8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C6F-937D-7C45-9577-00B4267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288-F17A-AB4A-8615-1FB22672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7A5-5BCB-794B-BDB2-7431EBDF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1339-7A84-5A45-A5F9-1ED9DA67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545-A43C-3E45-B647-9BCF4D2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17CD-9133-9949-B9A5-518D18A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A78-06C8-F64C-BCBE-33DAF05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AAD-512E-3144-B02F-5E43FD86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E596-014B-BF4C-8D74-E4F07A1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DE9-49D2-4740-96A2-743EE678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FC80-A018-1043-AD8C-915F5E7A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C908-840C-AC47-94C4-2BDB613B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6297-9959-C340-B0CA-F26E98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3CCD-384A-FA42-B910-1211B6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867C-8624-7F41-8E42-478ADC9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CDC-B832-3A4C-B617-BD836D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BDD59-8386-9A4D-8098-5616352B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D502-AF1D-2E46-ADB1-31BE38A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1DD1-544B-B14C-BC54-14FDB3C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0EF77-7444-0E45-A9D5-1C72A02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BDBB-4E78-8B4F-9577-53D85A9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33FC-E0A8-FD45-869F-9B4DB78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9FC6-7041-A942-BAF3-8D36F1A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2E4-68A9-394D-83D7-A1FD7C4C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B9E1-CBB1-5040-898A-964A582A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E53D-32D3-D24B-9781-97A02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6C86-FF4F-434B-ABA1-BE66E4EF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6DB1-93FD-EE49-8247-16A2680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84-2C27-3040-87E5-A36B057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91D-B85D-F84F-9EE5-FF30DDE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1FAA-6178-C846-A491-32D7EF2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7C9-A538-CE4C-A7C6-5442D7C1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BC4B-BBFB-4F4D-ACA5-5945F490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163D-902B-BA40-A6C5-86DEB62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0131-07F1-554A-970F-2E121CA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1C7B-399D-D941-A4FC-4ED8501C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6532-955A-B245-B108-2B6A914D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DF96-24C9-6049-963C-8A018557765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97D-34C1-5C42-B38C-A9BC9181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A829-2E4A-5448-81EB-6379829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210-9D66-7A48-A42C-4640F810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  <a:t>Marching Masters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Brandin Bulicki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Adam Luong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Aparna Mishra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Siddharth Srinivasan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Tumaresi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Yalikun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Jeffer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Zhang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Verdana Pro" panose="020F0502020204030204" pitchFamily="34" charset="0"/>
              <a:ea typeface="Lantinghei SC Demibold" panose="02000000000000000000" pitchFamily="2" charset="-122"/>
              <a:cs typeface="Verdana Pr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8312-B744-2543-A3CD-C5EE3B31B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435250"/>
            <a:ext cx="9144000" cy="523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Verdana Pro" panose="020B0604030504040204" pitchFamily="34" charset="0"/>
              </a:rPr>
              <a:t>4/27/2021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A91AE-42D7-DF4C-87D4-18B256C5FA94}"/>
              </a:ext>
            </a:extLst>
          </p:cNvPr>
          <p:cNvSpPr txBox="1"/>
          <p:nvPr/>
        </p:nvSpPr>
        <p:spPr>
          <a:xfrm>
            <a:off x="4878512" y="767631"/>
            <a:ext cx="243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CI491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Accomplishments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0D138-D85E-C045-83D0-6EAD7F10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Completion of UI-Prototype</a:t>
            </a:r>
          </a:p>
          <a:p>
            <a:r>
              <a:rPr lang="en-US" sz="2400" dirty="0"/>
              <a:t>Completion of System Test Plan</a:t>
            </a:r>
          </a:p>
        </p:txBody>
      </p:sp>
    </p:spTree>
    <p:extLst>
      <p:ext uri="{BB962C8B-B14F-4D97-AF65-F5344CB8AC3E}">
        <p14:creationId xmlns:p14="http://schemas.microsoft.com/office/powerpoint/2010/main" val="32865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Spring Term Progress (Demo)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0D138-D85E-C045-83D0-6EAD7F10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Log-in</a:t>
            </a:r>
          </a:p>
          <a:p>
            <a:r>
              <a:rPr lang="en-US" sz="2400" dirty="0"/>
              <a:t>Dashboard</a:t>
            </a:r>
          </a:p>
          <a:p>
            <a:r>
              <a:rPr lang="en-US" sz="2400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9730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7081-B2EB-6E40-BD83-9E5B2C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Tasks Not Completed as Planned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643C1-7E93-F843-9E13-AB01745E779B}"/>
              </a:ext>
            </a:extLst>
          </p:cNvPr>
          <p:cNvSpPr/>
          <p:nvPr/>
        </p:nvSpPr>
        <p:spPr>
          <a:xfrm>
            <a:off x="838200" y="1690688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D31-6088-634C-8DB4-5CAFEB41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EFC6-B145-BA4F-9068-1849587D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Schedule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60E98B-BB5D-474B-A639-9190242CECEA}"/>
              </a:ext>
            </a:extLst>
          </p:cNvPr>
          <p:cNvSpPr>
            <a:spLocks noChangeAspect="1"/>
          </p:cNvSpPr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671C-B3AD-CE49-9EE6-C0296A1F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Upcoming Major Deliverables: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Final Project Presentation Video (5/18)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Final Project Submission (6/1)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6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7564-36DD-3446-BA27-81D1FD8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Upcoming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D4E74A-0777-A94E-8636-3834DA0B44CC}"/>
              </a:ext>
            </a:extLst>
          </p:cNvPr>
          <p:cNvSpPr/>
          <p:nvPr/>
        </p:nvSpPr>
        <p:spPr>
          <a:xfrm>
            <a:off x="783956" y="1690688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8247-F46C-4F48-A88F-0E6247B7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Testing &amp; Debugging</a:t>
            </a:r>
          </a:p>
          <a:p>
            <a:pPr lvl="1"/>
            <a:r>
              <a:rPr lang="en-US" sz="2000" dirty="0"/>
              <a:t>Complete 5/5 test cases for the invalid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9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Issues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864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24116</TotalTime>
  <Words>79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Verdana Pro</vt:lpstr>
      <vt:lpstr>Office Theme</vt:lpstr>
      <vt:lpstr>Marching Masters Brandin Bulicki Adam Luong Aparna Mishra Siddharth Srinivasan Tumaresi Yalikun Jeffer Zhang</vt:lpstr>
      <vt:lpstr>Accomplishments</vt:lpstr>
      <vt:lpstr>Spring Term Progress (Demo)</vt:lpstr>
      <vt:lpstr>Tasks Not Completed as Planned</vt:lpstr>
      <vt:lpstr>Schedule</vt:lpstr>
      <vt:lpstr>Upcoming Tasks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Masters Brandin Bulicki Adam Luong Aparna Mishra Siddharth Srinivasan Tumaresi Yalikun Jeffer Zhang</dc:title>
  <dc:creator>Brandin Bulicki</dc:creator>
  <cp:lastModifiedBy>Brandin Bulicki</cp:lastModifiedBy>
  <cp:revision>79</cp:revision>
  <dcterms:created xsi:type="dcterms:W3CDTF">2020-09-30T13:16:57Z</dcterms:created>
  <dcterms:modified xsi:type="dcterms:W3CDTF">2021-04-27T17:17:30Z</dcterms:modified>
</cp:coreProperties>
</file>