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9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93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4T16:09:06.382" v="443" actId="108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4T01:55:56.136" v="30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4T01:55:56.136" v="30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2/16/2021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Front-End Work</a:t>
            </a:r>
          </a:p>
          <a:p>
            <a:pPr lvl="1"/>
            <a:r>
              <a:rPr lang="en-US" sz="2000" dirty="0"/>
              <a:t>The Environment is set up on all local machines</a:t>
            </a:r>
          </a:p>
          <a:p>
            <a:pPr lvl="1"/>
            <a:r>
              <a:rPr lang="en-US" sz="2000" dirty="0"/>
              <a:t>Initial work on Drill Tracking UI Begun</a:t>
            </a:r>
          </a:p>
          <a:p>
            <a:r>
              <a:rPr lang="en-US" sz="2400" dirty="0"/>
              <a:t>Integration Work</a:t>
            </a:r>
          </a:p>
          <a:p>
            <a:pPr lvl="1"/>
            <a:r>
              <a:rPr lang="en-US" sz="2000" dirty="0"/>
              <a:t>Set up AWS on local machines</a:t>
            </a:r>
          </a:p>
          <a:p>
            <a:pPr lvl="1"/>
            <a:r>
              <a:rPr lang="en-US" sz="2000" dirty="0"/>
              <a:t>Initial work for REST calls using AWS Lambda Begun</a:t>
            </a:r>
          </a:p>
          <a:p>
            <a:r>
              <a:rPr lang="en-US" sz="2400" dirty="0"/>
              <a:t>Back-End Work</a:t>
            </a:r>
            <a:endParaRPr lang="en-US" sz="1600" dirty="0"/>
          </a:p>
          <a:p>
            <a:pPr lvl="1"/>
            <a:r>
              <a:rPr lang="en-US" sz="2000" dirty="0"/>
              <a:t>Mock Drill Files Created</a:t>
            </a:r>
          </a:p>
          <a:p>
            <a:pPr lvl="1"/>
            <a:r>
              <a:rPr lang="en-US" sz="2000" dirty="0"/>
              <a:t>Initial Work for AWS DynamoDB Begun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Demo &amp; End of Term Presentation (3/9)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</a:t>
            </a:r>
            <a:endParaRPr lang="en-US" sz="16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19664</TotalTime>
  <Words>102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2021-02-14T16:09:17Z</dcterms:modified>
</cp:coreProperties>
</file>