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9"/>
    <p:restoredTop sz="94679"/>
  </p:normalViewPr>
  <p:slideViewPr>
    <p:cSldViewPr snapToGrid="0" snapToObjects="1">
      <p:cViewPr varScale="1">
        <p:scale>
          <a:sx n="103" d="100"/>
          <a:sy n="103" d="100"/>
        </p:scale>
        <p:origin x="46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A89C2503-E501-40F2-B6A5-BA792008B840}"/>
    <pc:docChg chg="modSld">
      <pc:chgData name="Brandin Bulicki" userId="c61f620561a25efe" providerId="LiveId" clId="{A89C2503-E501-40F2-B6A5-BA792008B840}" dt="2021-02-23T17:41:26.640" v="745" actId="20577"/>
      <pc:docMkLst>
        <pc:docMk/>
      </pc:docMkLst>
      <pc:sldChg chg="modSp mod">
        <pc:chgData name="Brandin Bulicki" userId="c61f620561a25efe" providerId="LiveId" clId="{A89C2503-E501-40F2-B6A5-BA792008B840}" dt="2021-02-20T17:56:21.037" v="3" actId="20577"/>
        <pc:sldMkLst>
          <pc:docMk/>
          <pc:sldMk cId="871892158" sldId="256"/>
        </pc:sldMkLst>
        <pc:spChg chg="mod">
          <ac:chgData name="Brandin Bulicki" userId="c61f620561a25efe" providerId="LiveId" clId="{A89C2503-E501-40F2-B6A5-BA792008B840}" dt="2021-02-20T17:56:21.037" v="3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89C2503-E501-40F2-B6A5-BA792008B840}" dt="2021-02-23T17:39:55.316" v="378" actId="20577"/>
        <pc:sldMkLst>
          <pc:docMk/>
          <pc:sldMk cId="3286529719" sldId="257"/>
        </pc:sldMkLst>
        <pc:spChg chg="mod">
          <ac:chgData name="Brandin Bulicki" userId="c61f620561a25efe" providerId="LiveId" clId="{A89C2503-E501-40F2-B6A5-BA792008B840}" dt="2021-02-23T17:39:55.316" v="378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89C2503-E501-40F2-B6A5-BA792008B840}" dt="2021-02-23T17:40:42.969" v="606" actId="20577"/>
        <pc:sldMkLst>
          <pc:docMk/>
          <pc:sldMk cId="4040937151" sldId="258"/>
        </pc:sldMkLst>
        <pc:spChg chg="mod">
          <ac:chgData name="Brandin Bulicki" userId="c61f620561a25efe" providerId="LiveId" clId="{A89C2503-E501-40F2-B6A5-BA792008B840}" dt="2021-02-23T17:40:42.969" v="606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89C2503-E501-40F2-B6A5-BA792008B840}" dt="2021-02-23T17:41:26.640" v="745" actId="20577"/>
        <pc:sldMkLst>
          <pc:docMk/>
          <pc:sldMk cId="1047696436" sldId="260"/>
        </pc:sldMkLst>
        <pc:spChg chg="mod">
          <ac:chgData name="Brandin Bulicki" userId="c61f620561a25efe" providerId="LiveId" clId="{A89C2503-E501-40F2-B6A5-BA792008B840}" dt="2021-02-23T17:41:26.640" v="745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AACF6252-9CBF-455C-8C6F-FD631DC4A4F3}"/>
    <pc:docChg chg="undo custSel modSld">
      <pc:chgData name="Brandin Bulicki" userId="c61f620561a25efe" providerId="LiveId" clId="{AACF6252-9CBF-455C-8C6F-FD631DC4A4F3}" dt="2021-02-28T16:46:33.628" v="111" actId="20577"/>
      <pc:docMkLst>
        <pc:docMk/>
      </pc:docMkLst>
      <pc:sldChg chg="modSp mod">
        <pc:chgData name="Brandin Bulicki" userId="c61f620561a25efe" providerId="LiveId" clId="{AACF6252-9CBF-455C-8C6F-FD631DC4A4F3}" dt="2021-02-28T16:35:41.274" v="5" actId="20577"/>
        <pc:sldMkLst>
          <pc:docMk/>
          <pc:sldMk cId="871892158" sldId="256"/>
        </pc:sldMkLst>
        <pc:spChg chg="mod">
          <ac:chgData name="Brandin Bulicki" userId="c61f620561a25efe" providerId="LiveId" clId="{AACF6252-9CBF-455C-8C6F-FD631DC4A4F3}" dt="2021-02-28T16:35:41.274" v="5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ACF6252-9CBF-455C-8C6F-FD631DC4A4F3}" dt="2021-02-28T16:36:25.523" v="24" actId="20577"/>
        <pc:sldMkLst>
          <pc:docMk/>
          <pc:sldMk cId="3286529719" sldId="257"/>
        </pc:sldMkLst>
        <pc:spChg chg="mod">
          <ac:chgData name="Brandin Bulicki" userId="c61f620561a25efe" providerId="LiveId" clId="{AACF6252-9CBF-455C-8C6F-FD631DC4A4F3}" dt="2021-02-28T16:36:25.523" v="24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ACF6252-9CBF-455C-8C6F-FD631DC4A4F3}" dt="2021-02-28T16:36:31.363" v="28" actId="20577"/>
        <pc:sldMkLst>
          <pc:docMk/>
          <pc:sldMk cId="4040937151" sldId="258"/>
        </pc:sldMkLst>
        <pc:spChg chg="mod">
          <ac:chgData name="Brandin Bulicki" userId="c61f620561a25efe" providerId="LiveId" clId="{AACF6252-9CBF-455C-8C6F-FD631DC4A4F3}" dt="2021-02-28T16:36:31.363" v="28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ACF6252-9CBF-455C-8C6F-FD631DC4A4F3}" dt="2021-02-28T16:46:33.628" v="111" actId="20577"/>
        <pc:sldMkLst>
          <pc:docMk/>
          <pc:sldMk cId="1047696436" sldId="260"/>
        </pc:sldMkLst>
        <pc:spChg chg="mod">
          <ac:chgData name="Brandin Bulicki" userId="c61f620561a25efe" providerId="LiveId" clId="{AACF6252-9CBF-455C-8C6F-FD631DC4A4F3}" dt="2021-02-28T16:46:33.628" v="111" actId="20577"/>
          <ac:spMkLst>
            <pc:docMk/>
            <pc:sldMk cId="1047696436" sldId="260"/>
            <ac:spMk id="3" creationId="{A0118247-F46C-4F48-A88F-0E6247B701FE}"/>
          </ac:spMkLst>
        </pc:spChg>
        <pc:spChg chg="mod">
          <ac:chgData name="Brandin Bulicki" userId="c61f620561a25efe" providerId="LiveId" clId="{AACF6252-9CBF-455C-8C6F-FD631DC4A4F3}" dt="2021-02-28T16:36:38.197" v="29" actId="1076"/>
          <ac:spMkLst>
            <pc:docMk/>
            <pc:sldMk cId="1047696436" sldId="260"/>
            <ac:spMk id="4" creationId="{4ED4E74A-0777-A94E-8636-3834DA0B44CC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6T20:42:34.446" v="499" actId="20577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6T20:42:34.446" v="499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6T20:42:34.446" v="499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3/02/2021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Drill Visualization</a:t>
            </a:r>
          </a:p>
          <a:p>
            <a:pPr lvl="1"/>
            <a:r>
              <a:rPr lang="en-US" sz="1600" dirty="0"/>
              <a:t>Front-End and Back End Components are connected.</a:t>
            </a:r>
          </a:p>
          <a:p>
            <a:r>
              <a:rPr lang="en-US" sz="2400" dirty="0"/>
              <a:t>Software Implementation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Demo &amp; End of Term Presentation (3/9)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 (Documents/Feedback)</a:t>
            </a:r>
            <a:endParaRPr lang="en-US" sz="1200" dirty="0"/>
          </a:p>
          <a:p>
            <a:r>
              <a:rPr lang="en-US" sz="2400" dirty="0"/>
              <a:t>End of Term Presentation</a:t>
            </a:r>
          </a:p>
          <a:p>
            <a:pPr lvl="1"/>
            <a:r>
              <a:rPr lang="en-US" sz="2000" dirty="0"/>
              <a:t>Complete Presentation and be prepared for 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20969</TotalTime>
  <Words>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2021-02-28T16:46:42Z</dcterms:modified>
</cp:coreProperties>
</file>