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9"/>
    <p:restoredTop sz="94679"/>
  </p:normalViewPr>
  <p:slideViewPr>
    <p:cSldViewPr snapToGrid="0" snapToObjects="1">
      <p:cViewPr varScale="1">
        <p:scale>
          <a:sx n="91" d="100"/>
          <a:sy n="91" d="100"/>
        </p:scale>
        <p:origin x="932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in Bulicki" userId="c61f620561a25efe" providerId="LiveId" clId="{BF728C55-357C-471B-9CE5-8561AD8AB675}"/>
    <pc:docChg chg="modSld">
      <pc:chgData name="Brandin Bulicki" userId="c61f620561a25efe" providerId="LiveId" clId="{BF728C55-357C-471B-9CE5-8561AD8AB675}" dt="2021-02-10T00:29:03.468" v="131" actId="20577"/>
      <pc:docMkLst>
        <pc:docMk/>
      </pc:docMkLst>
      <pc:sldChg chg="modSp mod">
        <pc:chgData name="Brandin Bulicki" userId="c61f620561a25efe" providerId="LiveId" clId="{BF728C55-357C-471B-9CE5-8561AD8AB675}" dt="2021-02-10T00:29:03.468" v="131" actId="20577"/>
        <pc:sldMkLst>
          <pc:docMk/>
          <pc:sldMk cId="871892158" sldId="256"/>
        </pc:sldMkLst>
        <pc:spChg chg="mod">
          <ac:chgData name="Brandin Bulicki" userId="c61f620561a25efe" providerId="LiveId" clId="{BF728C55-357C-471B-9CE5-8561AD8AB675}" dt="2021-02-10T00:29:03.468" v="131" actId="20577"/>
          <ac:spMkLst>
            <pc:docMk/>
            <pc:sldMk cId="871892158" sldId="256"/>
            <ac:spMk id="3" creationId="{EBCE8312-B744-2543-A3CD-C5EE3B31B8C0}"/>
          </ac:spMkLst>
        </pc:spChg>
      </pc:sldChg>
      <pc:sldChg chg="modSp mod">
        <pc:chgData name="Brandin Bulicki" userId="c61f620561a25efe" providerId="LiveId" clId="{BF728C55-357C-471B-9CE5-8561AD8AB675}" dt="2021-02-07T16:00:23.092" v="33" actId="20577"/>
        <pc:sldMkLst>
          <pc:docMk/>
          <pc:sldMk cId="3286529719" sldId="257"/>
        </pc:sldMkLst>
        <pc:spChg chg="mod">
          <ac:chgData name="Brandin Bulicki" userId="c61f620561a25efe" providerId="LiveId" clId="{BF728C55-357C-471B-9CE5-8561AD8AB675}" dt="2021-02-07T16:00:23.092" v="33" actId="20577"/>
          <ac:spMkLst>
            <pc:docMk/>
            <pc:sldMk cId="3286529719" sldId="257"/>
            <ac:spMk id="8" creationId="{1DE0D138-D85E-C045-83D0-6EAD7F104FD6}"/>
          </ac:spMkLst>
        </pc:spChg>
      </pc:sldChg>
      <pc:sldChg chg="modSp mod">
        <pc:chgData name="Brandin Bulicki" userId="c61f620561a25efe" providerId="LiveId" clId="{BF728C55-357C-471B-9CE5-8561AD8AB675}" dt="2021-02-07T16:01:23.931" v="129" actId="20577"/>
        <pc:sldMkLst>
          <pc:docMk/>
          <pc:sldMk cId="3888464514" sldId="259"/>
        </pc:sldMkLst>
        <pc:spChg chg="mod">
          <ac:chgData name="Brandin Bulicki" userId="c61f620561a25efe" providerId="LiveId" clId="{BF728C55-357C-471B-9CE5-8561AD8AB675}" dt="2021-02-07T16:01:23.931" v="129" actId="20577"/>
          <ac:spMkLst>
            <pc:docMk/>
            <pc:sldMk cId="3888464514" sldId="259"/>
            <ac:spMk id="3" creationId="{2671671C-B3AD-CE49-9EE6-C0296A1FFA32}"/>
          </ac:spMkLst>
        </pc:spChg>
      </pc:sldChg>
      <pc:sldChg chg="modSp mod">
        <pc:chgData name="Brandin Bulicki" userId="c61f620561a25efe" providerId="LiveId" clId="{BF728C55-357C-471B-9CE5-8561AD8AB675}" dt="2021-02-07T16:00:55.053" v="86" actId="20577"/>
        <pc:sldMkLst>
          <pc:docMk/>
          <pc:sldMk cId="1047696436" sldId="260"/>
        </pc:sldMkLst>
        <pc:spChg chg="mod">
          <ac:chgData name="Brandin Bulicki" userId="c61f620561a25efe" providerId="LiveId" clId="{BF728C55-357C-471B-9CE5-8561AD8AB675}" dt="2021-02-07T16:00:55.053" v="86" actId="20577"/>
          <ac:spMkLst>
            <pc:docMk/>
            <pc:sldMk cId="1047696436" sldId="260"/>
            <ac:spMk id="3" creationId="{A0118247-F46C-4F48-A88F-0E6247B701FE}"/>
          </ac:spMkLst>
        </pc:spChg>
      </pc:sldChg>
    </pc:docChg>
  </pc:docChgLst>
  <pc:docChgLst>
    <pc:chgData name="Brandin Bulicki" userId="c61f620561a25efe" providerId="LiveId" clId="{8C168DC7-EF58-4ABE-83CB-13693802D5C4}"/>
    <pc:docChg chg="modSld">
      <pc:chgData name="Brandin Bulicki" userId="c61f620561a25efe" providerId="LiveId" clId="{8C168DC7-EF58-4ABE-83CB-13693802D5C4}" dt="2021-02-16T20:42:34.446" v="499" actId="20577"/>
      <pc:docMkLst>
        <pc:docMk/>
      </pc:docMkLst>
      <pc:sldChg chg="modSp mod">
        <pc:chgData name="Brandin Bulicki" userId="c61f620561a25efe" providerId="LiveId" clId="{8C168DC7-EF58-4ABE-83CB-13693802D5C4}" dt="2021-02-14T01:55:36.934" v="10" actId="20577"/>
        <pc:sldMkLst>
          <pc:docMk/>
          <pc:sldMk cId="871892158" sldId="256"/>
        </pc:sldMkLst>
        <pc:spChg chg="mod">
          <ac:chgData name="Brandin Bulicki" userId="c61f620561a25efe" providerId="LiveId" clId="{8C168DC7-EF58-4ABE-83CB-13693802D5C4}" dt="2021-02-14T01:55:36.934" v="10" actId="20577"/>
          <ac:spMkLst>
            <pc:docMk/>
            <pc:sldMk cId="871892158" sldId="256"/>
            <ac:spMk id="3" creationId="{EBCE8312-B744-2543-A3CD-C5EE3B31B8C0}"/>
          </ac:spMkLst>
        </pc:spChg>
      </pc:sldChg>
      <pc:sldChg chg="modSp mod">
        <pc:chgData name="Brandin Bulicki" userId="c61f620561a25efe" providerId="LiveId" clId="{8C168DC7-EF58-4ABE-83CB-13693802D5C4}" dt="2021-02-14T16:09:06.382" v="443" actId="108"/>
        <pc:sldMkLst>
          <pc:docMk/>
          <pc:sldMk cId="3286529719" sldId="257"/>
        </pc:sldMkLst>
        <pc:spChg chg="mod">
          <ac:chgData name="Brandin Bulicki" userId="c61f620561a25efe" providerId="LiveId" clId="{8C168DC7-EF58-4ABE-83CB-13693802D5C4}" dt="2021-02-14T16:09:06.382" v="443" actId="108"/>
          <ac:spMkLst>
            <pc:docMk/>
            <pc:sldMk cId="3286529719" sldId="257"/>
            <ac:spMk id="8" creationId="{1DE0D138-D85E-C045-83D0-6EAD7F104FD6}"/>
          </ac:spMkLst>
        </pc:spChg>
      </pc:sldChg>
      <pc:sldChg chg="modSp mod">
        <pc:chgData name="Brandin Bulicki" userId="c61f620561a25efe" providerId="LiveId" clId="{8C168DC7-EF58-4ABE-83CB-13693802D5C4}" dt="2021-02-16T20:42:34.446" v="499" actId="20577"/>
        <pc:sldMkLst>
          <pc:docMk/>
          <pc:sldMk cId="1047696436" sldId="260"/>
        </pc:sldMkLst>
        <pc:spChg chg="mod">
          <ac:chgData name="Brandin Bulicki" userId="c61f620561a25efe" providerId="LiveId" clId="{8C168DC7-EF58-4ABE-83CB-13693802D5C4}" dt="2021-02-16T20:42:34.446" v="499" actId="20577"/>
          <ac:spMkLst>
            <pc:docMk/>
            <pc:sldMk cId="1047696436" sldId="260"/>
            <ac:spMk id="3" creationId="{A0118247-F46C-4F48-A88F-0E6247B701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2/16/2021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Front-End Work</a:t>
            </a:r>
          </a:p>
          <a:p>
            <a:pPr lvl="1"/>
            <a:r>
              <a:rPr lang="en-US" sz="2000" dirty="0"/>
              <a:t>The Environment is set up on all local machines</a:t>
            </a:r>
          </a:p>
          <a:p>
            <a:pPr lvl="1"/>
            <a:r>
              <a:rPr lang="en-US" sz="2000" dirty="0"/>
              <a:t>Initial work on Drill Tracking UI Begun</a:t>
            </a:r>
          </a:p>
          <a:p>
            <a:r>
              <a:rPr lang="en-US" sz="2400" dirty="0"/>
              <a:t>Integration Work</a:t>
            </a:r>
          </a:p>
          <a:p>
            <a:pPr lvl="1"/>
            <a:r>
              <a:rPr lang="en-US" sz="2000" dirty="0"/>
              <a:t>Set up AWS on local machines</a:t>
            </a:r>
          </a:p>
          <a:p>
            <a:pPr lvl="1"/>
            <a:r>
              <a:rPr lang="en-US" sz="2000" dirty="0"/>
              <a:t>Initial work for REST calls using AWS Lambda Begun</a:t>
            </a:r>
          </a:p>
          <a:p>
            <a:r>
              <a:rPr lang="en-US" sz="2400" dirty="0"/>
              <a:t>Back-End Work</a:t>
            </a:r>
            <a:endParaRPr lang="en-US" sz="1600" dirty="0"/>
          </a:p>
          <a:p>
            <a:pPr lvl="1"/>
            <a:r>
              <a:rPr lang="en-US" sz="2000" dirty="0"/>
              <a:t>Mock Drill Files Created</a:t>
            </a:r>
          </a:p>
          <a:p>
            <a:pPr lvl="1"/>
            <a:r>
              <a:rPr lang="en-US" sz="2000" dirty="0"/>
              <a:t>Initial Work for AWS DynamoDB Begun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>
            <a:spLocks noChangeAspect="1"/>
          </p:cNvSpPr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Demo &amp; End of Term Presentation (3/9)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Upcoming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Software Implementation</a:t>
            </a:r>
          </a:p>
          <a:p>
            <a:pPr lvl="1"/>
            <a:r>
              <a:rPr lang="en-US" sz="2000" dirty="0"/>
              <a:t>Continue Work on Software Implementation</a:t>
            </a:r>
          </a:p>
          <a:p>
            <a:pPr lvl="2"/>
            <a:r>
              <a:rPr lang="en-US" sz="1200"/>
              <a:t>Tracking Visualization</a:t>
            </a:r>
            <a:endParaRPr lang="en-US" sz="1200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19664</TotalTime>
  <Words>104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</vt:lpstr>
      <vt:lpstr>Tasks Not Completed as Planned</vt:lpstr>
      <vt:lpstr>Schedule</vt:lpstr>
      <vt:lpstr>Upcoming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69</cp:revision>
  <dcterms:created xsi:type="dcterms:W3CDTF">2020-09-30T13:16:57Z</dcterms:created>
  <dcterms:modified xsi:type="dcterms:W3CDTF">2021-02-16T20:42:55Z</dcterms:modified>
</cp:coreProperties>
</file>