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8"/>
    <p:restoredTop sz="94679"/>
  </p:normalViewPr>
  <p:slideViewPr>
    <p:cSldViewPr snapToGrid="0" snapToObjects="1">
      <p:cViewPr varScale="1">
        <p:scale>
          <a:sx n="81" d="100"/>
          <a:sy n="81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1T13:44:30.585" idx="2">
    <p:pos x="10" y="10"/>
    <p:text>Update Based off Sunday Night Meeting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1T13:44:48.067" idx="3">
    <p:pos x="10" y="10"/>
    <p:text>Update after Sunday Night Meeting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10/27/2020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Project Schedule (Aparna)</a:t>
            </a:r>
          </a:p>
          <a:p>
            <a:pPr lvl="1"/>
            <a:r>
              <a:rPr lang="en-US" sz="2000" dirty="0"/>
              <a:t>Developed project schedule (baselined) to be used for accomplishing project tasks.</a:t>
            </a:r>
          </a:p>
          <a:p>
            <a:pPr lvl="1"/>
            <a:r>
              <a:rPr lang="en-US" sz="2000" dirty="0"/>
              <a:t>Revised project schedule based on the feedback from last meeting.</a:t>
            </a:r>
          </a:p>
          <a:p>
            <a:r>
              <a:rPr lang="en-US" dirty="0"/>
              <a:t>Customer Requirements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Brandin,Jeffer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sz="2000" dirty="0"/>
              <a:t>Complete the Customer Requirements document.</a:t>
            </a:r>
          </a:p>
          <a:p>
            <a:r>
              <a:rPr lang="en-US" dirty="0"/>
              <a:t>Proof of Concept (</a:t>
            </a:r>
            <a:r>
              <a:rPr lang="en-US" dirty="0" err="1"/>
              <a:t>Siddharth,Adam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Continue development of POC. </a:t>
            </a:r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Schedule (Baselined): November 3</a:t>
            </a:r>
            <a:r>
              <a:rPr lang="en-US" baseline="30000" dirty="0"/>
              <a:t>rd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Week’s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Project Schedule (Aparna)</a:t>
            </a:r>
          </a:p>
          <a:p>
            <a:pPr lvl="1"/>
            <a:r>
              <a:rPr lang="en-US" sz="2000" dirty="0"/>
              <a:t>Continue development of project schedule (baselined) to be used for accomplishing project tasks.</a:t>
            </a:r>
          </a:p>
          <a:p>
            <a:pPr lvl="1"/>
            <a:r>
              <a:rPr lang="en-US" sz="2000" dirty="0"/>
              <a:t>Goal: Revise project schedule</a:t>
            </a:r>
          </a:p>
          <a:p>
            <a:r>
              <a:rPr lang="en-US" dirty="0"/>
              <a:t>Requirements Document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Jeffer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Brandin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Tumaris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sz="2000" dirty="0"/>
              <a:t>Goal: Complete working on Introduction and start working on Functional Requirements.</a:t>
            </a:r>
          </a:p>
          <a:p>
            <a:r>
              <a:rPr lang="en-US" dirty="0"/>
              <a:t>Proof of Concept (Adam/Sid)</a:t>
            </a:r>
          </a:p>
          <a:p>
            <a:pPr lvl="1"/>
            <a:r>
              <a:rPr lang="en-US" sz="2000" dirty="0"/>
              <a:t>Develop and design proof of concept for the project (i.e. Code) </a:t>
            </a:r>
          </a:p>
          <a:p>
            <a:pPr lvl="1"/>
            <a:r>
              <a:rPr lang="en-US" sz="2000" dirty="0"/>
              <a:t>Goal: Continue development of POC.</a:t>
            </a:r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</TotalTime>
  <Words>185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Tasks Not Completed as Planned</vt:lpstr>
      <vt:lpstr>Schedule</vt:lpstr>
      <vt:lpstr>Week’s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Mishra,Aparna</cp:lastModifiedBy>
  <cp:revision>33</cp:revision>
  <dcterms:created xsi:type="dcterms:W3CDTF">2020-09-30T13:16:57Z</dcterms:created>
  <dcterms:modified xsi:type="dcterms:W3CDTF">2020-10-25T15:15:31Z</dcterms:modified>
</cp:coreProperties>
</file>