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89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1/12/2020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Proof of Concept</a:t>
            </a:r>
          </a:p>
          <a:p>
            <a:pPr lvl="1"/>
            <a:r>
              <a:rPr lang="en-US" sz="2000" dirty="0"/>
              <a:t>IMU Device is able to output data that will be able to be used to make measurements to find more specific positioning.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Beacons</a:t>
            </a:r>
          </a:p>
          <a:p>
            <a:pPr lvl="1"/>
            <a:r>
              <a:rPr lang="en-US" dirty="0"/>
              <a:t>Eddystone is the platform that we had planned to use for the beacons.  Google has released that this platform will be shutting down. </a:t>
            </a:r>
          </a:p>
          <a:p>
            <a:pPr lvl="2"/>
            <a:r>
              <a:rPr lang="en-US" dirty="0"/>
              <a:t>We will reevaluate the use of the beacons and pivot our approach accordingly.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Revised Project Plan (1/19)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Design Document (2/9)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Revised Project Plan</a:t>
            </a:r>
          </a:p>
          <a:p>
            <a:pPr lvl="1"/>
            <a:r>
              <a:rPr lang="en-US" sz="2000" dirty="0"/>
              <a:t>Revise the Project Plan with an updated approach.</a:t>
            </a:r>
          </a:p>
          <a:p>
            <a:r>
              <a:rPr lang="en-US" sz="2400" dirty="0"/>
              <a:t>Software Design Document</a:t>
            </a:r>
          </a:p>
          <a:p>
            <a:pPr lvl="1"/>
            <a:r>
              <a:rPr lang="en-US" sz="2000" dirty="0"/>
              <a:t>Begin work on Software Design.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14294</TotalTime>
  <Words>139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60</cp:revision>
  <dcterms:created xsi:type="dcterms:W3CDTF">2020-09-30T13:16:57Z</dcterms:created>
  <dcterms:modified xsi:type="dcterms:W3CDTF">2021-01-11T16:14:38Z</dcterms:modified>
</cp:coreProperties>
</file>