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  <p14:sldId id="262"/>
            <p14:sldId id="263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1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94679"/>
  </p:normalViewPr>
  <p:slideViewPr>
    <p:cSldViewPr snapToGrid="0" snapToObjects="1">
      <p:cViewPr varScale="1">
        <p:scale>
          <a:sx n="91" d="100"/>
          <a:sy n="91" d="100"/>
        </p:scale>
        <p:origin x="67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10/06/2020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8563-B650-E942-AE34-E10A8964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4862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Project Description</a:t>
            </a:r>
          </a:p>
          <a:p>
            <a:pPr>
              <a:lnSpc>
                <a:spcPct val="150000"/>
              </a:lnSpc>
            </a:pPr>
            <a:r>
              <a:rPr lang="en-US" dirty="0"/>
              <a:t>Team Roles</a:t>
            </a:r>
          </a:p>
          <a:p>
            <a:pPr>
              <a:lnSpc>
                <a:spcPct val="150000"/>
              </a:lnSpc>
            </a:pPr>
            <a:r>
              <a:rPr lang="en-US" dirty="0"/>
              <a:t>Preliminary Project Schedule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0962-0453-014C-B181-CEBA7464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Project Description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DE1035C-A913-8642-BC4C-A4270E8AAE29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517B-30F8-014D-B5FE-74DF7C804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Marching Masters: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Marching Masters is a mobile application which will provide a method of measuring a performer’s accuracy during a field performance by comparing the calculated position to the location written advancing the quality of marching arts programs.</a:t>
            </a:r>
          </a:p>
        </p:txBody>
      </p:sp>
    </p:spTree>
    <p:extLst>
      <p:ext uri="{BB962C8B-B14F-4D97-AF65-F5344CB8AC3E}">
        <p14:creationId xmlns:p14="http://schemas.microsoft.com/office/powerpoint/2010/main" val="103721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D257-2349-2E49-9296-C772624C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Team Roles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220188-8D66-054D-B1E7-704A7671BB1D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541E-2F71-F04B-9228-2EF38429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486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Project Planning Lead:</a:t>
            </a:r>
            <a:r>
              <a:rPr lang="en-US" dirty="0"/>
              <a:t> Aparna Mishra</a:t>
            </a:r>
            <a:endParaRPr lang="en-US" u="sng" dirty="0"/>
          </a:p>
          <a:p>
            <a:pPr>
              <a:lnSpc>
                <a:spcPct val="150000"/>
              </a:lnSpc>
            </a:pPr>
            <a:r>
              <a:rPr lang="en-US" u="sng" dirty="0"/>
              <a:t>Requirements Engineering Lead:</a:t>
            </a:r>
            <a:r>
              <a:rPr lang="en-US" dirty="0"/>
              <a:t> </a:t>
            </a:r>
            <a:r>
              <a:rPr lang="en-US" dirty="0" err="1"/>
              <a:t>Tumaresi</a:t>
            </a:r>
            <a:r>
              <a:rPr lang="en-US" dirty="0"/>
              <a:t> </a:t>
            </a:r>
            <a:r>
              <a:rPr lang="en-US" dirty="0" err="1"/>
              <a:t>Yalikun</a:t>
            </a:r>
            <a:r>
              <a:rPr lang="en-US"/>
              <a:t> </a:t>
            </a:r>
          </a:p>
          <a:p>
            <a:pPr>
              <a:lnSpc>
                <a:spcPct val="150000"/>
              </a:lnSpc>
            </a:pPr>
            <a:r>
              <a:rPr lang="en-US" u="sng"/>
              <a:t>System</a:t>
            </a:r>
            <a:r>
              <a:rPr lang="en-US" u="sng" dirty="0"/>
              <a:t>/Software Design Lead:</a:t>
            </a:r>
            <a:r>
              <a:rPr lang="en-US" dirty="0"/>
              <a:t> Brandin Bulicki</a:t>
            </a:r>
            <a:endParaRPr lang="en-US" u="sng" dirty="0"/>
          </a:p>
          <a:p>
            <a:pPr>
              <a:lnSpc>
                <a:spcPct val="150000"/>
              </a:lnSpc>
            </a:pPr>
            <a:r>
              <a:rPr lang="en-US" u="sng" dirty="0"/>
              <a:t>Software Development Lead:</a:t>
            </a:r>
            <a:r>
              <a:rPr lang="en-US" dirty="0"/>
              <a:t> </a:t>
            </a:r>
            <a:r>
              <a:rPr lang="en-US" dirty="0" err="1"/>
              <a:t>Jeffer</a:t>
            </a:r>
            <a:r>
              <a:rPr lang="en-US" dirty="0"/>
              <a:t> Zhang</a:t>
            </a:r>
          </a:p>
          <a:p>
            <a:pPr>
              <a:lnSpc>
                <a:spcPct val="150000"/>
              </a:lnSpc>
            </a:pPr>
            <a:r>
              <a:rPr lang="en-US" u="sng" dirty="0"/>
              <a:t>Testing Lead:</a:t>
            </a:r>
            <a:r>
              <a:rPr lang="en-US" dirty="0"/>
              <a:t> Adam Luong</a:t>
            </a:r>
            <a:endParaRPr lang="en-US" u="sng" dirty="0"/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2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Preliminary Project Schedule: October 13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Requirements: October 27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Preliminary Project Schedule (Aparna, Siddharth)</a:t>
            </a:r>
          </a:p>
          <a:p>
            <a:pPr lvl="1"/>
            <a:r>
              <a:rPr lang="en-US" sz="2000" dirty="0"/>
              <a:t>Develop preliminary project schedule to be used for accomplishing project tasks.</a:t>
            </a:r>
          </a:p>
          <a:p>
            <a:pPr lvl="1"/>
            <a:r>
              <a:rPr lang="en-US" sz="2000" dirty="0"/>
              <a:t>Goal: Complete entire task</a:t>
            </a:r>
          </a:p>
          <a:p>
            <a:r>
              <a:rPr lang="en-US" dirty="0"/>
              <a:t>Customer Requirements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Jeffer</a:t>
            </a:r>
            <a:r>
              <a:rPr lang="en-US" dirty="0">
                <a:sym typeface="Wingdings" pitchFamily="2" charset="2"/>
              </a:rPr>
              <a:t>, Brandin)</a:t>
            </a:r>
          </a:p>
          <a:p>
            <a:pPr lvl="1"/>
            <a:r>
              <a:rPr lang="en-US" sz="2000" dirty="0"/>
              <a:t>Identify users of the system and Conduct interviews to determine user roles and needs. </a:t>
            </a:r>
          </a:p>
          <a:p>
            <a:pPr lvl="1"/>
            <a:r>
              <a:rPr lang="en-US" sz="2000" dirty="0"/>
              <a:t>Goal: Identify at least 5 users and have interviews scheduled.</a:t>
            </a:r>
          </a:p>
          <a:p>
            <a:r>
              <a:rPr lang="en-US" dirty="0"/>
              <a:t>Market Research (Adam, </a:t>
            </a:r>
            <a:r>
              <a:rPr lang="en-US" dirty="0" err="1"/>
              <a:t>Tumaris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Obtain market research statistics regarding potential customers within the market.</a:t>
            </a:r>
          </a:p>
          <a:p>
            <a:pPr lvl="1"/>
            <a:r>
              <a:rPr lang="en-US" sz="2000" dirty="0"/>
              <a:t>Goal: Compose document or slide deck to present findings.</a:t>
            </a:r>
          </a:p>
          <a:p>
            <a:r>
              <a:rPr lang="en-US" dirty="0"/>
              <a:t>Proof of Concept (Aparna, Brandin)</a:t>
            </a:r>
          </a:p>
          <a:p>
            <a:pPr lvl="1"/>
            <a:r>
              <a:rPr lang="en-US" sz="2000" dirty="0"/>
              <a:t>Prepare a plan on how to approach proving the concept, including proposed technologies, tasks, etc. </a:t>
            </a:r>
          </a:p>
          <a:p>
            <a:pPr lvl="1"/>
            <a:r>
              <a:rPr lang="en-US" sz="2000" dirty="0"/>
              <a:t>Goal: Research possible technologies to use. Have list of proposals for group.</a:t>
            </a:r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268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Project Description</vt:lpstr>
      <vt:lpstr>Team Roles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15</cp:revision>
  <dcterms:created xsi:type="dcterms:W3CDTF">2020-09-30T13:16:57Z</dcterms:created>
  <dcterms:modified xsi:type="dcterms:W3CDTF">2020-10-06T22:26:35Z</dcterms:modified>
</cp:coreProperties>
</file>