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30.585" idx="2">
    <p:pos x="10" y="10"/>
    <p:text>Update Based off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48.067" idx="3">
    <p:pos x="10" y="10"/>
    <p:text>Update after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10/20/2020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</a:t>
            </a:r>
            <a:r>
              <a:rPr lang="en-US" dirty="0" err="1"/>
              <a:t>Aparna,Tumaris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Developed project schedule (baselined) to be used for accomplishing project tasks.</a:t>
            </a:r>
          </a:p>
          <a:p>
            <a:pPr lvl="1"/>
            <a:r>
              <a:rPr lang="en-US" sz="2000" dirty="0"/>
              <a:t>Revised project schedule based on the feedback from last meeting.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Brandin,Jeffer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Conducted Face-to-Face Focus Group interviews (See attached document).</a:t>
            </a:r>
          </a:p>
          <a:p>
            <a:r>
              <a:rPr lang="en-US" dirty="0"/>
              <a:t>Proof of Concept (</a:t>
            </a:r>
            <a:r>
              <a:rPr lang="en-US" dirty="0" err="1"/>
              <a:t>Siddharth,Adam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Prepared a plan on how to approach proving the concept, based on proposed technologies, tasks, etc.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 (Baselined):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Schedule (Baselined): November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</a:t>
            </a:r>
            <a:r>
              <a:rPr lang="en-US" dirty="0" err="1"/>
              <a:t>Aparna,Tumaris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Continue development of project schedule (baselined) to be used for accomplishing project tasks.</a:t>
            </a:r>
          </a:p>
          <a:p>
            <a:pPr lvl="1"/>
            <a:r>
              <a:rPr lang="en-US" sz="2000" dirty="0"/>
              <a:t>Goal: Revise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Brandin,Jeffer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Goal: Complete the Customer Requirements document.</a:t>
            </a:r>
          </a:p>
          <a:p>
            <a:r>
              <a:rPr lang="en-US" dirty="0"/>
              <a:t>Proof of Concept (</a:t>
            </a:r>
            <a:r>
              <a:rPr lang="en-US" dirty="0" err="1"/>
              <a:t>Siddharth,Adam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Develop and design proof of concept for the app. </a:t>
            </a:r>
          </a:p>
          <a:p>
            <a:pPr lvl="1"/>
            <a:r>
              <a:rPr lang="en-US" sz="2000" dirty="0"/>
              <a:t>Goal: Continue development of POC.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204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Mishra,Aparna</cp:lastModifiedBy>
  <cp:revision>28</cp:revision>
  <dcterms:created xsi:type="dcterms:W3CDTF">2020-09-30T13:16:57Z</dcterms:created>
  <dcterms:modified xsi:type="dcterms:W3CDTF">2020-10-17T23:50:53Z</dcterms:modified>
</cp:coreProperties>
</file>