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  <p14:sldId id="262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4/27/2021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Completion of UI</a:t>
            </a:r>
          </a:p>
          <a:p>
            <a:r>
              <a:rPr lang="en-US" sz="2400" dirty="0"/>
              <a:t>Completion of System Test Plan</a:t>
            </a:r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Spring Term Progress (Demo)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Log-in</a:t>
            </a:r>
          </a:p>
          <a:p>
            <a:r>
              <a:rPr lang="en-US" sz="2400" dirty="0"/>
              <a:t>Dashboard</a:t>
            </a:r>
          </a:p>
          <a:p>
            <a:r>
              <a:rPr lang="en-US" sz="2400" dirty="0"/>
              <a:t>Drill Visualization</a:t>
            </a:r>
          </a:p>
          <a:p>
            <a:r>
              <a:rPr lang="en-US" sz="24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9730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Project Presentation Video (5/18)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Project Submission (6/1)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783956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Testing &amp; Debugging</a:t>
            </a:r>
          </a:p>
          <a:p>
            <a:pPr lvl="1"/>
            <a:r>
              <a:rPr lang="en-US" sz="2000" dirty="0"/>
              <a:t>Complete 5/5 test cases for the invalid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23873</TotalTime>
  <Words>81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Spring Term Progress (Demo)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Zhang,Jeffer</cp:lastModifiedBy>
  <cp:revision>77</cp:revision>
  <dcterms:created xsi:type="dcterms:W3CDTF">2020-09-30T13:16:57Z</dcterms:created>
  <dcterms:modified xsi:type="dcterms:W3CDTF">2021-04-25T16:46:21Z</dcterms:modified>
</cp:coreProperties>
</file>