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AE35C76B-1949-42C1-9E48-FE4095B459EA}">
          <p14:sldIdLst>
            <p14:sldId id="256"/>
          </p14:sldIdLst>
        </p14:section>
        <p14:section name="Introduction of Team" id="{9BDFF65D-F733-4999-8219-4CC224D190AC}">
          <p14:sldIdLst>
            <p14:sldId id="257"/>
          </p14:sldIdLst>
        </p14:section>
        <p14:section name="About the Project" id="{769105CA-0667-430D-85D5-8CA96AF4989B}">
          <p14:sldIdLst>
            <p14:sldId id="258"/>
          </p14:sldIdLst>
        </p14:section>
        <p14:section name="Features to be Supported" id="{34D8D62A-CC3E-4069-9062-D80B1A5CD8A4}">
          <p14:sldIdLst>
            <p14:sldId id="259"/>
          </p14:sldIdLst>
        </p14:section>
        <p14:section name="Sample Functional Req." id="{0CB9FA53-9B65-481B-A83B-72784812BA2A}">
          <p14:sldIdLst>
            <p14:sldId id="260"/>
          </p14:sldIdLst>
        </p14:section>
        <p14:section name="Sample Non-Functional Req." id="{A6922DC4-CA2C-446D-B250-06A0E0BE21E2}">
          <p14:sldIdLst>
            <p14:sldId id="261"/>
          </p14:sldIdLst>
        </p14:section>
        <p14:section name="UI Prototype" id="{CF9AF41C-810C-4BD3-BFE3-FFCE45FAA848}">
          <p14:sldIdLst>
            <p14:sldId id="262"/>
            <p14:sldId id="263"/>
          </p14:sldIdLst>
        </p14:section>
        <p14:section name="Technical Information of Work Done" id="{68A34616-7EC9-4876-8459-5A3180A991D9}">
          <p14:sldIdLst>
            <p14:sldId id="264"/>
          </p14:sldIdLst>
        </p14:section>
        <p14:section name="Non-Technical Issues Addressed" id="{B04F77F3-82FB-437F-9F7F-DF2054AAF047}">
          <p14:sldIdLst>
            <p14:sldId id="265"/>
          </p14:sldIdLst>
        </p14:section>
        <p14:section name="Technical Issues Addressed" id="{B3FEBCDB-20D3-48CA-B2F9-F3A403C45080}">
          <p14:sldIdLst>
            <p14:sldId id="266"/>
          </p14:sldIdLst>
        </p14:section>
        <p14:section name="Future Plans" id="{15933FC8-EE80-4BF1-BA6E-C2C0C7D2F812}">
          <p14:sldIdLst>
            <p14:sldId id="267"/>
          </p14:sldIdLst>
        </p14:section>
        <p14:section name="Open Issues" id="{8F25124A-753D-41B9-9671-1BA3A8FE22B0}">
          <p14:sldIdLst>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5" autoAdjust="0"/>
    <p:restoredTop sz="86049" autoAdjust="0"/>
  </p:normalViewPr>
  <p:slideViewPr>
    <p:cSldViewPr snapToGrid="0">
      <p:cViewPr varScale="1">
        <p:scale>
          <a:sx n="82" d="100"/>
          <a:sy n="82" d="100"/>
        </p:scale>
        <p:origin x="746"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10C46-4E37-40BC-93F2-E9374CA6002E}"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B9CEE-1F0F-4A19-A86B-F17A31FCE8AD}" type="slidenum">
              <a:rPr lang="en-US" smtClean="0"/>
              <a:t>‹#›</a:t>
            </a:fld>
            <a:endParaRPr lang="en-US"/>
          </a:p>
        </p:txBody>
      </p:sp>
    </p:spTree>
    <p:extLst>
      <p:ext uri="{BB962C8B-B14F-4D97-AF65-F5344CB8AC3E}">
        <p14:creationId xmlns:p14="http://schemas.microsoft.com/office/powerpoint/2010/main" val="37961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with Logo</a:t>
            </a:r>
          </a:p>
        </p:txBody>
      </p:sp>
      <p:sp>
        <p:nvSpPr>
          <p:cNvPr id="4" name="Slide Number Placeholder 3"/>
          <p:cNvSpPr>
            <a:spLocks noGrp="1"/>
          </p:cNvSpPr>
          <p:nvPr>
            <p:ph type="sldNum" sz="quarter" idx="5"/>
          </p:nvPr>
        </p:nvSpPr>
        <p:spPr/>
        <p:txBody>
          <a:bodyPr/>
          <a:lstStyle/>
          <a:p>
            <a:fld id="{F18B9CEE-1F0F-4A19-A86B-F17A31FCE8AD}" type="slidenum">
              <a:rPr lang="en-US" smtClean="0"/>
              <a:t>1</a:t>
            </a:fld>
            <a:endParaRPr lang="en-US"/>
          </a:p>
        </p:txBody>
      </p:sp>
    </p:spTree>
    <p:extLst>
      <p:ext uri="{BB962C8B-B14F-4D97-AF65-F5344CB8AC3E}">
        <p14:creationId xmlns:p14="http://schemas.microsoft.com/office/powerpoint/2010/main" val="149771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a:t>
            </a:r>
          </a:p>
        </p:txBody>
      </p:sp>
      <p:sp>
        <p:nvSpPr>
          <p:cNvPr id="4" name="Slide Number Placeholder 3"/>
          <p:cNvSpPr>
            <a:spLocks noGrp="1"/>
          </p:cNvSpPr>
          <p:nvPr>
            <p:ph type="sldNum" sz="quarter" idx="5"/>
          </p:nvPr>
        </p:nvSpPr>
        <p:spPr/>
        <p:txBody>
          <a:bodyPr/>
          <a:lstStyle/>
          <a:p>
            <a:fld id="{F18B9CEE-1F0F-4A19-A86B-F17A31FCE8AD}" type="slidenum">
              <a:rPr lang="en-US" smtClean="0"/>
              <a:t>13</a:t>
            </a:fld>
            <a:endParaRPr lang="en-US"/>
          </a:p>
        </p:txBody>
      </p:sp>
    </p:spTree>
    <p:extLst>
      <p:ext uri="{BB962C8B-B14F-4D97-AF65-F5344CB8AC3E}">
        <p14:creationId xmlns:p14="http://schemas.microsoft.com/office/powerpoint/2010/main" val="282835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summer, marching bands and drum corps all around the world learn drill for their season’s performance. Following this, in the winter, indoor percussion, guard, and wind ensembles, prepare their drill for their seasons. As it stands, the only way to effectively learn the coordinates for the show is to go ‘set-by-set’ and check every performer’s positioning for every drill move. Marching Masters aims to improve these outdated methods. Marching Masters will increase the effectiveness of drill instruction and the proficiency with which a show is performed. Marching Masters will ultimately be the first marching based program that will allow for tracking of the performers from drill set to drill set. This system will allow staff and performers to track the movements of the performers, analyze for correctness against the written drill, and be able to be reviewed by staff and performers. By obtaining this knowledge, staff will be more equipped to provide instruction and performers will be able to further understand what corrections they must make.</a:t>
            </a:r>
          </a:p>
        </p:txBody>
      </p:sp>
      <p:sp>
        <p:nvSpPr>
          <p:cNvPr id="4" name="Slide Number Placeholder 3"/>
          <p:cNvSpPr>
            <a:spLocks noGrp="1"/>
          </p:cNvSpPr>
          <p:nvPr>
            <p:ph type="sldNum" sz="quarter" idx="5"/>
          </p:nvPr>
        </p:nvSpPr>
        <p:spPr/>
        <p:txBody>
          <a:bodyPr/>
          <a:lstStyle/>
          <a:p>
            <a:fld id="{F18B9CEE-1F0F-4A19-A86B-F17A31FCE8AD}" type="slidenum">
              <a:rPr lang="en-US" smtClean="0"/>
              <a:t>3</a:t>
            </a:fld>
            <a:endParaRPr lang="en-US"/>
          </a:p>
        </p:txBody>
      </p:sp>
    </p:spTree>
    <p:extLst>
      <p:ext uri="{BB962C8B-B14F-4D97-AF65-F5344CB8AC3E}">
        <p14:creationId xmlns:p14="http://schemas.microsoft.com/office/powerpoint/2010/main" val="246602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from SRS &amp; Customer Requirements</a:t>
            </a:r>
          </a:p>
        </p:txBody>
      </p:sp>
      <p:sp>
        <p:nvSpPr>
          <p:cNvPr id="4" name="Slide Number Placeholder 3"/>
          <p:cNvSpPr>
            <a:spLocks noGrp="1"/>
          </p:cNvSpPr>
          <p:nvPr>
            <p:ph type="sldNum" sz="quarter" idx="5"/>
          </p:nvPr>
        </p:nvSpPr>
        <p:spPr/>
        <p:txBody>
          <a:bodyPr/>
          <a:lstStyle/>
          <a:p>
            <a:fld id="{F18B9CEE-1F0F-4A19-A86B-F17A31FCE8AD}" type="slidenum">
              <a:rPr lang="en-US" smtClean="0"/>
              <a:t>5</a:t>
            </a:fld>
            <a:endParaRPr lang="en-US"/>
          </a:p>
        </p:txBody>
      </p:sp>
    </p:spTree>
    <p:extLst>
      <p:ext uri="{BB962C8B-B14F-4D97-AF65-F5344CB8AC3E}">
        <p14:creationId xmlns:p14="http://schemas.microsoft.com/office/powerpoint/2010/main" val="3296727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from SRS &amp; Customer Requirements</a:t>
            </a:r>
          </a:p>
        </p:txBody>
      </p:sp>
      <p:sp>
        <p:nvSpPr>
          <p:cNvPr id="4" name="Slide Number Placeholder 3"/>
          <p:cNvSpPr>
            <a:spLocks noGrp="1"/>
          </p:cNvSpPr>
          <p:nvPr>
            <p:ph type="sldNum" sz="quarter" idx="5"/>
          </p:nvPr>
        </p:nvSpPr>
        <p:spPr/>
        <p:txBody>
          <a:bodyPr/>
          <a:lstStyle/>
          <a:p>
            <a:fld id="{F18B9CEE-1F0F-4A19-A86B-F17A31FCE8AD}" type="slidenum">
              <a:rPr lang="en-US" smtClean="0"/>
              <a:t>6</a:t>
            </a:fld>
            <a:endParaRPr lang="en-US"/>
          </a:p>
        </p:txBody>
      </p:sp>
    </p:spTree>
    <p:extLst>
      <p:ext uri="{BB962C8B-B14F-4D97-AF65-F5344CB8AC3E}">
        <p14:creationId xmlns:p14="http://schemas.microsoft.com/office/powerpoint/2010/main" val="3731431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UI and add functionality to move from one “screen” to the next</a:t>
            </a:r>
          </a:p>
        </p:txBody>
      </p:sp>
      <p:sp>
        <p:nvSpPr>
          <p:cNvPr id="4" name="Slide Number Placeholder 3"/>
          <p:cNvSpPr>
            <a:spLocks noGrp="1"/>
          </p:cNvSpPr>
          <p:nvPr>
            <p:ph type="sldNum" sz="quarter" idx="5"/>
          </p:nvPr>
        </p:nvSpPr>
        <p:spPr/>
        <p:txBody>
          <a:bodyPr/>
          <a:lstStyle/>
          <a:p>
            <a:fld id="{F18B9CEE-1F0F-4A19-A86B-F17A31FCE8AD}" type="slidenum">
              <a:rPr lang="en-US" smtClean="0"/>
              <a:t>8</a:t>
            </a:fld>
            <a:endParaRPr lang="en-US"/>
          </a:p>
        </p:txBody>
      </p:sp>
    </p:spTree>
    <p:extLst>
      <p:ext uri="{BB962C8B-B14F-4D97-AF65-F5344CB8AC3E}">
        <p14:creationId xmlns:p14="http://schemas.microsoft.com/office/powerpoint/2010/main" val="4348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Development of </a:t>
            </a:r>
            <a:r>
              <a:rPr lang="en-US" dirty="0" err="1"/>
              <a:t>PoC</a:t>
            </a:r>
            <a:endParaRPr lang="en-US" dirty="0"/>
          </a:p>
        </p:txBody>
      </p:sp>
      <p:sp>
        <p:nvSpPr>
          <p:cNvPr id="4" name="Slide Number Placeholder 3"/>
          <p:cNvSpPr>
            <a:spLocks noGrp="1"/>
          </p:cNvSpPr>
          <p:nvPr>
            <p:ph type="sldNum" sz="quarter" idx="5"/>
          </p:nvPr>
        </p:nvSpPr>
        <p:spPr/>
        <p:txBody>
          <a:bodyPr/>
          <a:lstStyle/>
          <a:p>
            <a:fld id="{F18B9CEE-1F0F-4A19-A86B-F17A31FCE8AD}" type="slidenum">
              <a:rPr lang="en-US" smtClean="0"/>
              <a:t>9</a:t>
            </a:fld>
            <a:endParaRPr lang="en-US"/>
          </a:p>
        </p:txBody>
      </p:sp>
    </p:spTree>
    <p:extLst>
      <p:ext uri="{BB962C8B-B14F-4D97-AF65-F5344CB8AC3E}">
        <p14:creationId xmlns:p14="http://schemas.microsoft.com/office/powerpoint/2010/main" val="379224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Receiving the Bluetooth Beacons</a:t>
            </a:r>
          </a:p>
        </p:txBody>
      </p:sp>
      <p:sp>
        <p:nvSpPr>
          <p:cNvPr id="4" name="Slide Number Placeholder 3"/>
          <p:cNvSpPr>
            <a:spLocks noGrp="1"/>
          </p:cNvSpPr>
          <p:nvPr>
            <p:ph type="sldNum" sz="quarter" idx="5"/>
          </p:nvPr>
        </p:nvSpPr>
        <p:spPr/>
        <p:txBody>
          <a:bodyPr/>
          <a:lstStyle/>
          <a:p>
            <a:fld id="{F18B9CEE-1F0F-4A19-A86B-F17A31FCE8AD}" type="slidenum">
              <a:rPr lang="en-US" smtClean="0"/>
              <a:t>10</a:t>
            </a:fld>
            <a:endParaRPr lang="en-US"/>
          </a:p>
        </p:txBody>
      </p:sp>
    </p:spTree>
    <p:extLst>
      <p:ext uri="{BB962C8B-B14F-4D97-AF65-F5344CB8AC3E}">
        <p14:creationId xmlns:p14="http://schemas.microsoft.com/office/powerpoint/2010/main" val="95785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a:t>
            </a:r>
          </a:p>
        </p:txBody>
      </p:sp>
      <p:sp>
        <p:nvSpPr>
          <p:cNvPr id="4" name="Slide Number Placeholder 3"/>
          <p:cNvSpPr>
            <a:spLocks noGrp="1"/>
          </p:cNvSpPr>
          <p:nvPr>
            <p:ph type="sldNum" sz="quarter" idx="5"/>
          </p:nvPr>
        </p:nvSpPr>
        <p:spPr/>
        <p:txBody>
          <a:bodyPr/>
          <a:lstStyle/>
          <a:p>
            <a:fld id="{F18B9CEE-1F0F-4A19-A86B-F17A31FCE8AD}" type="slidenum">
              <a:rPr lang="en-US" smtClean="0"/>
              <a:t>11</a:t>
            </a:fld>
            <a:endParaRPr lang="en-US"/>
          </a:p>
        </p:txBody>
      </p:sp>
    </p:spTree>
    <p:extLst>
      <p:ext uri="{BB962C8B-B14F-4D97-AF65-F5344CB8AC3E}">
        <p14:creationId xmlns:p14="http://schemas.microsoft.com/office/powerpoint/2010/main" val="335124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Continuing POC and Future development next term</a:t>
            </a:r>
          </a:p>
        </p:txBody>
      </p:sp>
      <p:sp>
        <p:nvSpPr>
          <p:cNvPr id="4" name="Slide Number Placeholder 3"/>
          <p:cNvSpPr>
            <a:spLocks noGrp="1"/>
          </p:cNvSpPr>
          <p:nvPr>
            <p:ph type="sldNum" sz="quarter" idx="5"/>
          </p:nvPr>
        </p:nvSpPr>
        <p:spPr/>
        <p:txBody>
          <a:bodyPr/>
          <a:lstStyle/>
          <a:p>
            <a:fld id="{F18B9CEE-1F0F-4A19-A86B-F17A31FCE8AD}" type="slidenum">
              <a:rPr lang="en-US" smtClean="0"/>
              <a:t>12</a:t>
            </a:fld>
            <a:endParaRPr lang="en-US"/>
          </a:p>
        </p:txBody>
      </p:sp>
    </p:spTree>
    <p:extLst>
      <p:ext uri="{BB962C8B-B14F-4D97-AF65-F5344CB8AC3E}">
        <p14:creationId xmlns:p14="http://schemas.microsoft.com/office/powerpoint/2010/main" val="117187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11/24/2020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8A95-E20D-4AB2-9E1C-8E1764D726C2}"/>
              </a:ext>
            </a:extLst>
          </p:cNvPr>
          <p:cNvSpPr>
            <a:spLocks noGrp="1"/>
          </p:cNvSpPr>
          <p:nvPr>
            <p:ph type="ctrTitle"/>
          </p:nvPr>
        </p:nvSpPr>
        <p:spPr/>
        <p:txBody>
          <a:bodyPr/>
          <a:lstStyle/>
          <a:p>
            <a:r>
              <a:rPr lang="en-US" dirty="0"/>
              <a:t>M</a:t>
            </a:r>
            <a:r>
              <a:rPr lang="en-US" sz="4400" dirty="0"/>
              <a:t>ARCHING</a:t>
            </a:r>
            <a:r>
              <a:rPr lang="en-US" dirty="0"/>
              <a:t> M</a:t>
            </a:r>
            <a:r>
              <a:rPr lang="en-US" sz="4400" dirty="0"/>
              <a:t>ASTERS</a:t>
            </a:r>
            <a:endParaRPr lang="en-US" dirty="0"/>
          </a:p>
        </p:txBody>
      </p:sp>
      <p:sp>
        <p:nvSpPr>
          <p:cNvPr id="3" name="Subtitle 2">
            <a:extLst>
              <a:ext uri="{FF2B5EF4-FFF2-40B4-BE49-F238E27FC236}">
                <a16:creationId xmlns:a16="http://schemas.microsoft.com/office/drawing/2014/main" id="{18BF5CB5-DE1D-412F-AC97-140AEAA92CB7}"/>
              </a:ext>
            </a:extLst>
          </p:cNvPr>
          <p:cNvSpPr>
            <a:spLocks noGrp="1"/>
          </p:cNvSpPr>
          <p:nvPr>
            <p:ph type="subTitle" idx="1"/>
          </p:nvPr>
        </p:nvSpPr>
        <p:spPr/>
        <p:txBody>
          <a:bodyPr/>
          <a:lstStyle/>
          <a:p>
            <a:r>
              <a:rPr lang="en-US" i="1" dirty="0">
                <a:solidFill>
                  <a:schemeClr val="bg2">
                    <a:lumMod val="50000"/>
                    <a:lumOff val="50000"/>
                  </a:schemeClr>
                </a:solidFill>
              </a:rPr>
              <a:t>Senior Design 2020-2021</a:t>
            </a:r>
          </a:p>
          <a:p>
            <a:r>
              <a:rPr lang="en-US" i="1" dirty="0">
                <a:solidFill>
                  <a:schemeClr val="bg2">
                    <a:lumMod val="50000"/>
                    <a:lumOff val="50000"/>
                  </a:schemeClr>
                </a:solidFill>
              </a:rPr>
              <a:t>Fall Term Presentation</a:t>
            </a:r>
          </a:p>
        </p:txBody>
      </p:sp>
    </p:spTree>
    <p:extLst>
      <p:ext uri="{BB962C8B-B14F-4D97-AF65-F5344CB8AC3E}">
        <p14:creationId xmlns:p14="http://schemas.microsoft.com/office/powerpoint/2010/main" val="3954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EBF8-3CED-42B5-A7B8-4609419B4845}"/>
              </a:ext>
            </a:extLst>
          </p:cNvPr>
          <p:cNvSpPr>
            <a:spLocks noGrp="1"/>
          </p:cNvSpPr>
          <p:nvPr>
            <p:ph type="title"/>
          </p:nvPr>
        </p:nvSpPr>
        <p:spPr/>
        <p:txBody>
          <a:bodyPr/>
          <a:lstStyle/>
          <a:p>
            <a:r>
              <a:rPr lang="en-US" dirty="0"/>
              <a:t>Non-Technical Issues Addressed</a:t>
            </a:r>
          </a:p>
        </p:txBody>
      </p:sp>
      <p:sp>
        <p:nvSpPr>
          <p:cNvPr id="3" name="Content Placeholder 2">
            <a:extLst>
              <a:ext uri="{FF2B5EF4-FFF2-40B4-BE49-F238E27FC236}">
                <a16:creationId xmlns:a16="http://schemas.microsoft.com/office/drawing/2014/main" id="{550288B0-F9E1-45F4-8C48-28CF3D060D8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E179B83-1D13-4B3D-A58B-99ED926B393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2218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4B80-FBB9-4B1B-968C-86D947E64098}"/>
              </a:ext>
            </a:extLst>
          </p:cNvPr>
          <p:cNvSpPr>
            <a:spLocks noGrp="1"/>
          </p:cNvSpPr>
          <p:nvPr>
            <p:ph type="title"/>
          </p:nvPr>
        </p:nvSpPr>
        <p:spPr/>
        <p:txBody>
          <a:bodyPr/>
          <a:lstStyle/>
          <a:p>
            <a:r>
              <a:rPr lang="en-US" dirty="0"/>
              <a:t>Technical Issues Addressed</a:t>
            </a:r>
          </a:p>
        </p:txBody>
      </p:sp>
      <p:sp>
        <p:nvSpPr>
          <p:cNvPr id="3" name="Content Placeholder 2">
            <a:extLst>
              <a:ext uri="{FF2B5EF4-FFF2-40B4-BE49-F238E27FC236}">
                <a16:creationId xmlns:a16="http://schemas.microsoft.com/office/drawing/2014/main" id="{EE4CAE28-0F8A-47FD-AFBE-825F79CEB4B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13C8840-8CBE-4F7C-9247-DB9A40701A2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3901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0161-3E66-415B-BCF7-0839F8A908A6}"/>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C57BF76D-A679-4D70-AD99-2D6F0D283F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48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5008-EF2E-4B7D-BF5C-7CB2BB50EDB5}"/>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F30E8320-CE52-46BA-81F2-8839DCC8F1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984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42ED-4ABD-4B42-90C4-9705B34A6460}"/>
              </a:ext>
            </a:extLst>
          </p:cNvPr>
          <p:cNvSpPr>
            <a:spLocks noGrp="1"/>
          </p:cNvSpPr>
          <p:nvPr>
            <p:ph type="title"/>
          </p:nvPr>
        </p:nvSpPr>
        <p:spPr>
          <a:xfrm>
            <a:off x="919119" y="61319"/>
            <a:ext cx="10353762" cy="970450"/>
          </a:xfrm>
        </p:spPr>
        <p:txBody>
          <a:bodyPr/>
          <a:lstStyle/>
          <a:p>
            <a:r>
              <a:rPr lang="en-US" u="sng" dirty="0"/>
              <a:t>Our Team</a:t>
            </a:r>
          </a:p>
        </p:txBody>
      </p:sp>
      <p:pic>
        <p:nvPicPr>
          <p:cNvPr id="4" name="Picture 3" descr="A close up of a person&#10;&#10;Description automatically generated">
            <a:extLst>
              <a:ext uri="{FF2B5EF4-FFF2-40B4-BE49-F238E27FC236}">
                <a16:creationId xmlns:a16="http://schemas.microsoft.com/office/drawing/2014/main" id="{E20944C9-54E0-439D-B3E0-74B54D0AC328}"/>
              </a:ext>
            </a:extLst>
          </p:cNvPr>
          <p:cNvPicPr>
            <a:picLocks noChangeAspect="1"/>
          </p:cNvPicPr>
          <p:nvPr/>
        </p:nvPicPr>
        <p:blipFill>
          <a:blip r:embed="rId2"/>
          <a:stretch>
            <a:fillRect/>
          </a:stretch>
        </p:blipFill>
        <p:spPr>
          <a:xfrm>
            <a:off x="1362245" y="5009854"/>
            <a:ext cx="1371600" cy="1371600"/>
          </a:xfrm>
          <a:prstGeom prst="ellipse">
            <a:avLst/>
          </a:prstGeom>
        </p:spPr>
      </p:pic>
      <p:pic>
        <p:nvPicPr>
          <p:cNvPr id="6" name="Picture 5" descr="A person posing for the camera&#10;&#10;Description automatically generated">
            <a:extLst>
              <a:ext uri="{FF2B5EF4-FFF2-40B4-BE49-F238E27FC236}">
                <a16:creationId xmlns:a16="http://schemas.microsoft.com/office/drawing/2014/main" id="{50CFCF82-5E0A-4DC4-AD27-8F51F4076605}"/>
              </a:ext>
            </a:extLst>
          </p:cNvPr>
          <p:cNvPicPr>
            <a:picLocks noChangeAspect="1"/>
          </p:cNvPicPr>
          <p:nvPr/>
        </p:nvPicPr>
        <p:blipFill>
          <a:blip r:embed="rId3"/>
          <a:stretch>
            <a:fillRect/>
          </a:stretch>
        </p:blipFill>
        <p:spPr>
          <a:xfrm>
            <a:off x="1363850" y="1255904"/>
            <a:ext cx="1371600" cy="1371600"/>
          </a:xfrm>
          <a:prstGeom prst="ellipse">
            <a:avLst/>
          </a:prstGeom>
        </p:spPr>
      </p:pic>
      <p:pic>
        <p:nvPicPr>
          <p:cNvPr id="8" name="Picture 7" descr="A person wearing a suit and tie smiling at the camera&#10;&#10;Description automatically generated">
            <a:extLst>
              <a:ext uri="{FF2B5EF4-FFF2-40B4-BE49-F238E27FC236}">
                <a16:creationId xmlns:a16="http://schemas.microsoft.com/office/drawing/2014/main" id="{89744F98-E04F-415E-A6B0-958EC391006E}"/>
              </a:ext>
            </a:extLst>
          </p:cNvPr>
          <p:cNvPicPr>
            <a:picLocks noChangeAspect="1"/>
          </p:cNvPicPr>
          <p:nvPr/>
        </p:nvPicPr>
        <p:blipFill>
          <a:blip r:embed="rId4"/>
          <a:stretch>
            <a:fillRect/>
          </a:stretch>
        </p:blipFill>
        <p:spPr>
          <a:xfrm>
            <a:off x="6420197" y="5009854"/>
            <a:ext cx="1371600" cy="1371600"/>
          </a:xfrm>
          <a:prstGeom prst="ellipse">
            <a:avLst/>
          </a:prstGeom>
        </p:spPr>
      </p:pic>
      <p:pic>
        <p:nvPicPr>
          <p:cNvPr id="10" name="Picture 9" descr="A person standing in front of a brick building&#10;&#10;Description automatically generated">
            <a:extLst>
              <a:ext uri="{FF2B5EF4-FFF2-40B4-BE49-F238E27FC236}">
                <a16:creationId xmlns:a16="http://schemas.microsoft.com/office/drawing/2014/main" id="{0F5B7A5D-A564-4AF8-8C60-16353A6E1371}"/>
              </a:ext>
            </a:extLst>
          </p:cNvPr>
          <p:cNvPicPr>
            <a:picLocks noChangeAspect="1"/>
          </p:cNvPicPr>
          <p:nvPr/>
        </p:nvPicPr>
        <p:blipFill>
          <a:blip r:embed="rId5"/>
          <a:stretch>
            <a:fillRect/>
          </a:stretch>
        </p:blipFill>
        <p:spPr>
          <a:xfrm>
            <a:off x="6420197" y="1255904"/>
            <a:ext cx="1371600" cy="1371600"/>
          </a:xfrm>
          <a:prstGeom prst="ellipse">
            <a:avLst/>
          </a:prstGeom>
        </p:spPr>
      </p:pic>
      <p:pic>
        <p:nvPicPr>
          <p:cNvPr id="12" name="Picture 11" descr="A person standing in front of a window&#10;&#10;Description automatically generated">
            <a:extLst>
              <a:ext uri="{FF2B5EF4-FFF2-40B4-BE49-F238E27FC236}">
                <a16:creationId xmlns:a16="http://schemas.microsoft.com/office/drawing/2014/main" id="{81DBA7B1-751E-4B34-85C5-7D23944DDFD5}"/>
              </a:ext>
            </a:extLst>
          </p:cNvPr>
          <p:cNvPicPr>
            <a:picLocks noChangeAspect="1"/>
          </p:cNvPicPr>
          <p:nvPr/>
        </p:nvPicPr>
        <p:blipFill>
          <a:blip r:embed="rId6"/>
          <a:stretch>
            <a:fillRect/>
          </a:stretch>
        </p:blipFill>
        <p:spPr>
          <a:xfrm>
            <a:off x="6420197" y="3132879"/>
            <a:ext cx="1371600" cy="1371600"/>
          </a:xfrm>
          <a:prstGeom prst="ellipse">
            <a:avLst/>
          </a:prstGeom>
        </p:spPr>
      </p:pic>
      <p:pic>
        <p:nvPicPr>
          <p:cNvPr id="14" name="Picture 13" descr="A person standing in front of a window&#10;&#10;Description automatically generated">
            <a:extLst>
              <a:ext uri="{FF2B5EF4-FFF2-40B4-BE49-F238E27FC236}">
                <a16:creationId xmlns:a16="http://schemas.microsoft.com/office/drawing/2014/main" id="{009A3171-C634-4D74-B221-A57ECE73170C}"/>
              </a:ext>
            </a:extLst>
          </p:cNvPr>
          <p:cNvPicPr>
            <a:picLocks noChangeAspect="1"/>
          </p:cNvPicPr>
          <p:nvPr/>
        </p:nvPicPr>
        <p:blipFill>
          <a:blip r:embed="rId7"/>
          <a:stretch>
            <a:fillRect/>
          </a:stretch>
        </p:blipFill>
        <p:spPr>
          <a:xfrm>
            <a:off x="1362245" y="3132879"/>
            <a:ext cx="1371600" cy="1371600"/>
          </a:xfrm>
          <a:prstGeom prst="ellipse">
            <a:avLst/>
          </a:prstGeom>
        </p:spPr>
      </p:pic>
      <p:sp>
        <p:nvSpPr>
          <p:cNvPr id="15" name="TextBox 14">
            <a:extLst>
              <a:ext uri="{FF2B5EF4-FFF2-40B4-BE49-F238E27FC236}">
                <a16:creationId xmlns:a16="http://schemas.microsoft.com/office/drawing/2014/main" id="{83B44AFC-828A-4AF0-96D8-60026C14347B}"/>
              </a:ext>
            </a:extLst>
          </p:cNvPr>
          <p:cNvSpPr txBox="1"/>
          <p:nvPr/>
        </p:nvSpPr>
        <p:spPr>
          <a:xfrm>
            <a:off x="2761212" y="1480039"/>
            <a:ext cx="2892829" cy="923330"/>
          </a:xfrm>
          <a:prstGeom prst="rect">
            <a:avLst/>
          </a:prstGeom>
          <a:noFill/>
        </p:spPr>
        <p:txBody>
          <a:bodyPr wrap="square" rtlCol="0">
            <a:spAutoFit/>
          </a:bodyPr>
          <a:lstStyle/>
          <a:p>
            <a:r>
              <a:rPr lang="en-US" dirty="0"/>
              <a:t>Brandin Bulicki</a:t>
            </a:r>
          </a:p>
          <a:p>
            <a:r>
              <a:rPr lang="en-US" i="1" dirty="0">
                <a:solidFill>
                  <a:schemeClr val="bg2">
                    <a:lumMod val="50000"/>
                    <a:lumOff val="50000"/>
                  </a:schemeClr>
                </a:solidFill>
              </a:rPr>
              <a:t>Computer Science Major</a:t>
            </a:r>
          </a:p>
          <a:p>
            <a:r>
              <a:rPr lang="en-US" i="1" dirty="0">
                <a:solidFill>
                  <a:schemeClr val="bg2">
                    <a:lumMod val="50000"/>
                    <a:lumOff val="50000"/>
                  </a:schemeClr>
                </a:solidFill>
              </a:rPr>
              <a:t>System/Software Design Lead</a:t>
            </a:r>
          </a:p>
        </p:txBody>
      </p:sp>
      <p:sp>
        <p:nvSpPr>
          <p:cNvPr id="16" name="TextBox 15">
            <a:extLst>
              <a:ext uri="{FF2B5EF4-FFF2-40B4-BE49-F238E27FC236}">
                <a16:creationId xmlns:a16="http://schemas.microsoft.com/office/drawing/2014/main" id="{35E38918-6D71-48C7-9DF4-BE46C46EA7F9}"/>
              </a:ext>
            </a:extLst>
          </p:cNvPr>
          <p:cNvSpPr txBox="1"/>
          <p:nvPr/>
        </p:nvSpPr>
        <p:spPr>
          <a:xfrm>
            <a:off x="2833036" y="3357014"/>
            <a:ext cx="2892829" cy="923330"/>
          </a:xfrm>
          <a:prstGeom prst="rect">
            <a:avLst/>
          </a:prstGeom>
          <a:noFill/>
        </p:spPr>
        <p:txBody>
          <a:bodyPr wrap="square" rtlCol="0">
            <a:spAutoFit/>
          </a:bodyPr>
          <a:lstStyle/>
          <a:p>
            <a:r>
              <a:rPr lang="en-US" dirty="0"/>
              <a:t>Adam Luong</a:t>
            </a:r>
          </a:p>
          <a:p>
            <a:r>
              <a:rPr lang="en-US" i="1" dirty="0">
                <a:solidFill>
                  <a:schemeClr val="bg2">
                    <a:lumMod val="50000"/>
                    <a:lumOff val="50000"/>
                  </a:schemeClr>
                </a:solidFill>
              </a:rPr>
              <a:t>Computer Science Major</a:t>
            </a:r>
          </a:p>
          <a:p>
            <a:r>
              <a:rPr lang="en-US" i="1" dirty="0">
                <a:solidFill>
                  <a:schemeClr val="bg2">
                    <a:lumMod val="50000"/>
                    <a:lumOff val="50000"/>
                  </a:schemeClr>
                </a:solidFill>
              </a:rPr>
              <a:t>Testing Lead</a:t>
            </a:r>
          </a:p>
        </p:txBody>
      </p:sp>
      <p:sp>
        <p:nvSpPr>
          <p:cNvPr id="17" name="TextBox 16">
            <a:extLst>
              <a:ext uri="{FF2B5EF4-FFF2-40B4-BE49-F238E27FC236}">
                <a16:creationId xmlns:a16="http://schemas.microsoft.com/office/drawing/2014/main" id="{B3715209-61CC-4991-AFD4-AC63BA92B7D6}"/>
              </a:ext>
            </a:extLst>
          </p:cNvPr>
          <p:cNvSpPr txBox="1"/>
          <p:nvPr/>
        </p:nvSpPr>
        <p:spPr>
          <a:xfrm>
            <a:off x="2833036" y="5233989"/>
            <a:ext cx="2892829" cy="923330"/>
          </a:xfrm>
          <a:prstGeom prst="rect">
            <a:avLst/>
          </a:prstGeom>
          <a:noFill/>
        </p:spPr>
        <p:txBody>
          <a:bodyPr wrap="square" rtlCol="0">
            <a:spAutoFit/>
          </a:bodyPr>
          <a:lstStyle/>
          <a:p>
            <a:r>
              <a:rPr lang="en-US" dirty="0"/>
              <a:t>Aparna Mishra</a:t>
            </a:r>
          </a:p>
          <a:p>
            <a:r>
              <a:rPr lang="en-US" i="1" dirty="0">
                <a:solidFill>
                  <a:schemeClr val="bg2">
                    <a:lumMod val="50000"/>
                    <a:lumOff val="50000"/>
                  </a:schemeClr>
                </a:solidFill>
              </a:rPr>
              <a:t>Computer Science Major</a:t>
            </a:r>
          </a:p>
          <a:p>
            <a:r>
              <a:rPr lang="en-US" i="1" dirty="0">
                <a:solidFill>
                  <a:schemeClr val="bg2">
                    <a:lumMod val="50000"/>
                    <a:lumOff val="50000"/>
                  </a:schemeClr>
                </a:solidFill>
              </a:rPr>
              <a:t>Project Planning Lead</a:t>
            </a:r>
          </a:p>
        </p:txBody>
      </p:sp>
      <p:sp>
        <p:nvSpPr>
          <p:cNvPr id="18" name="TextBox 17">
            <a:extLst>
              <a:ext uri="{FF2B5EF4-FFF2-40B4-BE49-F238E27FC236}">
                <a16:creationId xmlns:a16="http://schemas.microsoft.com/office/drawing/2014/main" id="{88717CA8-DF5D-4BF6-BBE4-DB60C502A20F}"/>
              </a:ext>
            </a:extLst>
          </p:cNvPr>
          <p:cNvSpPr txBox="1"/>
          <p:nvPr/>
        </p:nvSpPr>
        <p:spPr>
          <a:xfrm>
            <a:off x="7791797" y="1480039"/>
            <a:ext cx="2892829" cy="923330"/>
          </a:xfrm>
          <a:prstGeom prst="rect">
            <a:avLst/>
          </a:prstGeom>
          <a:noFill/>
        </p:spPr>
        <p:txBody>
          <a:bodyPr wrap="square" rtlCol="0">
            <a:spAutoFit/>
          </a:bodyPr>
          <a:lstStyle/>
          <a:p>
            <a:r>
              <a:rPr lang="en-US" dirty="0"/>
              <a:t>Siddharth Srinivasan</a:t>
            </a:r>
          </a:p>
          <a:p>
            <a:r>
              <a:rPr lang="en-US" i="1" dirty="0">
                <a:solidFill>
                  <a:schemeClr val="bg2">
                    <a:lumMod val="50000"/>
                    <a:lumOff val="50000"/>
                  </a:schemeClr>
                </a:solidFill>
              </a:rPr>
              <a:t>Computer Science Major</a:t>
            </a:r>
          </a:p>
          <a:p>
            <a:endParaRPr lang="en-US" i="1" dirty="0">
              <a:solidFill>
                <a:schemeClr val="bg2">
                  <a:lumMod val="50000"/>
                  <a:lumOff val="50000"/>
                </a:schemeClr>
              </a:solidFill>
            </a:endParaRPr>
          </a:p>
        </p:txBody>
      </p:sp>
      <p:sp>
        <p:nvSpPr>
          <p:cNvPr id="19" name="TextBox 18">
            <a:extLst>
              <a:ext uri="{FF2B5EF4-FFF2-40B4-BE49-F238E27FC236}">
                <a16:creationId xmlns:a16="http://schemas.microsoft.com/office/drawing/2014/main" id="{907FF2C3-1266-4A65-AA89-4AA9398DC016}"/>
              </a:ext>
            </a:extLst>
          </p:cNvPr>
          <p:cNvSpPr txBox="1"/>
          <p:nvPr/>
        </p:nvSpPr>
        <p:spPr>
          <a:xfrm>
            <a:off x="7791797" y="3357014"/>
            <a:ext cx="3039687" cy="923330"/>
          </a:xfrm>
          <a:prstGeom prst="rect">
            <a:avLst/>
          </a:prstGeom>
          <a:noFill/>
        </p:spPr>
        <p:txBody>
          <a:bodyPr wrap="square" rtlCol="0">
            <a:spAutoFit/>
          </a:bodyPr>
          <a:lstStyle/>
          <a:p>
            <a:r>
              <a:rPr lang="en-US" dirty="0" err="1"/>
              <a:t>Tumaresi</a:t>
            </a:r>
            <a:r>
              <a:rPr lang="en-US" dirty="0"/>
              <a:t> </a:t>
            </a:r>
            <a:r>
              <a:rPr lang="en-US" dirty="0" err="1"/>
              <a:t>Yalikun</a:t>
            </a:r>
            <a:endParaRPr lang="en-US" dirty="0"/>
          </a:p>
          <a:p>
            <a:r>
              <a:rPr lang="en-US" i="1" dirty="0">
                <a:solidFill>
                  <a:schemeClr val="bg2">
                    <a:lumMod val="50000"/>
                    <a:lumOff val="50000"/>
                  </a:schemeClr>
                </a:solidFill>
              </a:rPr>
              <a:t>Computer Science Major</a:t>
            </a:r>
          </a:p>
          <a:p>
            <a:r>
              <a:rPr lang="en-US" i="1" dirty="0">
                <a:solidFill>
                  <a:schemeClr val="bg2">
                    <a:lumMod val="50000"/>
                    <a:lumOff val="50000"/>
                  </a:schemeClr>
                </a:solidFill>
              </a:rPr>
              <a:t>Requirements Engineering Lead</a:t>
            </a:r>
          </a:p>
        </p:txBody>
      </p:sp>
      <p:sp>
        <p:nvSpPr>
          <p:cNvPr id="20" name="TextBox 19">
            <a:extLst>
              <a:ext uri="{FF2B5EF4-FFF2-40B4-BE49-F238E27FC236}">
                <a16:creationId xmlns:a16="http://schemas.microsoft.com/office/drawing/2014/main" id="{9D2EB369-E3A7-43C7-83C3-B48A315C5B33}"/>
              </a:ext>
            </a:extLst>
          </p:cNvPr>
          <p:cNvSpPr txBox="1"/>
          <p:nvPr/>
        </p:nvSpPr>
        <p:spPr>
          <a:xfrm>
            <a:off x="7791797" y="5233989"/>
            <a:ext cx="2892829" cy="923330"/>
          </a:xfrm>
          <a:prstGeom prst="rect">
            <a:avLst/>
          </a:prstGeom>
          <a:noFill/>
        </p:spPr>
        <p:txBody>
          <a:bodyPr wrap="square" rtlCol="0">
            <a:spAutoFit/>
          </a:bodyPr>
          <a:lstStyle/>
          <a:p>
            <a:r>
              <a:rPr lang="en-US" dirty="0"/>
              <a:t>Jeffer Zhang</a:t>
            </a:r>
          </a:p>
          <a:p>
            <a:r>
              <a:rPr lang="en-US" i="1" dirty="0">
                <a:solidFill>
                  <a:schemeClr val="bg2">
                    <a:lumMod val="50000"/>
                    <a:lumOff val="50000"/>
                  </a:schemeClr>
                </a:solidFill>
              </a:rPr>
              <a:t>Computer Science Major</a:t>
            </a:r>
          </a:p>
          <a:p>
            <a:r>
              <a:rPr lang="en-US" i="1" dirty="0">
                <a:solidFill>
                  <a:schemeClr val="bg2">
                    <a:lumMod val="50000"/>
                    <a:lumOff val="50000"/>
                  </a:schemeClr>
                </a:solidFill>
              </a:rPr>
              <a:t>Software Development Lead</a:t>
            </a:r>
          </a:p>
        </p:txBody>
      </p:sp>
    </p:spTree>
    <p:extLst>
      <p:ext uri="{BB962C8B-B14F-4D97-AF65-F5344CB8AC3E}">
        <p14:creationId xmlns:p14="http://schemas.microsoft.com/office/powerpoint/2010/main" val="11729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1352-A550-4110-9202-1A0A6911FE18}"/>
              </a:ext>
            </a:extLst>
          </p:cNvPr>
          <p:cNvSpPr>
            <a:spLocks noGrp="1"/>
          </p:cNvSpPr>
          <p:nvPr>
            <p:ph type="title"/>
          </p:nvPr>
        </p:nvSpPr>
        <p:spPr/>
        <p:txBody>
          <a:bodyPr/>
          <a:lstStyle/>
          <a:p>
            <a:r>
              <a:rPr lang="en-US" dirty="0"/>
              <a:t>Our Project</a:t>
            </a:r>
          </a:p>
        </p:txBody>
      </p:sp>
      <p:sp>
        <p:nvSpPr>
          <p:cNvPr id="3" name="Content Placeholder 2">
            <a:extLst>
              <a:ext uri="{FF2B5EF4-FFF2-40B4-BE49-F238E27FC236}">
                <a16:creationId xmlns:a16="http://schemas.microsoft.com/office/drawing/2014/main" id="{C0DBA239-49CE-4E66-B407-F99610440D5B}"/>
              </a:ext>
            </a:extLst>
          </p:cNvPr>
          <p:cNvSpPr>
            <a:spLocks noGrp="1"/>
          </p:cNvSpPr>
          <p:nvPr>
            <p:ph idx="1"/>
          </p:nvPr>
        </p:nvSpPr>
        <p:spPr/>
        <p:txBody>
          <a:bodyPr/>
          <a:lstStyle/>
          <a:p>
            <a:r>
              <a:rPr lang="en-US" dirty="0"/>
              <a:t>Marching Masters is a system which will provide a method of measuring a performer’s accuracy during a field performance by comparing the calculated position to the location written advancing the quality of marching arts programs.</a:t>
            </a:r>
          </a:p>
        </p:txBody>
      </p:sp>
    </p:spTree>
    <p:extLst>
      <p:ext uri="{BB962C8B-B14F-4D97-AF65-F5344CB8AC3E}">
        <p14:creationId xmlns:p14="http://schemas.microsoft.com/office/powerpoint/2010/main" val="19248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453-6C39-4F1F-963E-F3F61C2F6C0B}"/>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0F9533EA-DE9B-4AFA-8506-57B62ADF657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A8821DF-D7D2-443F-B374-C6866D96D7F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0110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FE55-CF2B-49AA-9C4E-8428C21FA450}"/>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D10D8D23-B004-4A01-9EA6-34AE527BF62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6B6D61F-9CB2-4A03-8D97-C8F1A2ABBAC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6157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6E4C-F39A-4826-A27D-735606CFFB7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FA33B5FA-A0FD-4E10-B10D-4DB6ADA14C6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F6F3A96-F4A6-46BF-8E68-D48451D7CAD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10756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973B-2052-4A45-BD14-8D8BDF1652E0}"/>
              </a:ext>
            </a:extLst>
          </p:cNvPr>
          <p:cNvSpPr>
            <a:spLocks noGrp="1"/>
          </p:cNvSpPr>
          <p:nvPr>
            <p:ph type="title"/>
          </p:nvPr>
        </p:nvSpPr>
        <p:spPr/>
        <p:txBody>
          <a:bodyPr/>
          <a:lstStyle/>
          <a:p>
            <a:r>
              <a:rPr lang="en-US" dirty="0"/>
              <a:t>UI Prototype</a:t>
            </a:r>
          </a:p>
        </p:txBody>
      </p:sp>
      <p:sp>
        <p:nvSpPr>
          <p:cNvPr id="3" name="Text Placeholder 2">
            <a:extLst>
              <a:ext uri="{FF2B5EF4-FFF2-40B4-BE49-F238E27FC236}">
                <a16:creationId xmlns:a16="http://schemas.microsoft.com/office/drawing/2014/main" id="{A72B7906-0711-4D70-AF54-665C2C36A0FD}"/>
              </a:ext>
            </a:extLst>
          </p:cNvPr>
          <p:cNvSpPr>
            <a:spLocks noGrp="1"/>
          </p:cNvSpPr>
          <p:nvPr>
            <p:ph type="body" idx="1"/>
          </p:nvPr>
        </p:nvSpPr>
        <p:spPr/>
        <p:txBody>
          <a:bodyPr/>
          <a:lstStyle/>
          <a:p>
            <a:r>
              <a:rPr lang="en-US" i="1" dirty="0">
                <a:solidFill>
                  <a:schemeClr val="bg2">
                    <a:lumMod val="50000"/>
                    <a:lumOff val="50000"/>
                  </a:schemeClr>
                </a:solidFill>
              </a:rPr>
              <a:t>Early Design</a:t>
            </a:r>
          </a:p>
        </p:txBody>
      </p:sp>
    </p:spTree>
    <p:extLst>
      <p:ext uri="{BB962C8B-B14F-4D97-AF65-F5344CB8AC3E}">
        <p14:creationId xmlns:p14="http://schemas.microsoft.com/office/powerpoint/2010/main" val="414751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55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A64E-9133-4BD9-B2F3-B0DDE2A2800A}"/>
              </a:ext>
            </a:extLst>
          </p:cNvPr>
          <p:cNvSpPr>
            <a:spLocks noGrp="1"/>
          </p:cNvSpPr>
          <p:nvPr>
            <p:ph type="title"/>
          </p:nvPr>
        </p:nvSpPr>
        <p:spPr/>
        <p:txBody>
          <a:bodyPr/>
          <a:lstStyle/>
          <a:p>
            <a:r>
              <a:rPr lang="en-US" dirty="0"/>
              <a:t>Technical Work Completed</a:t>
            </a:r>
          </a:p>
        </p:txBody>
      </p:sp>
      <p:sp>
        <p:nvSpPr>
          <p:cNvPr id="3" name="Content Placeholder 2">
            <a:extLst>
              <a:ext uri="{FF2B5EF4-FFF2-40B4-BE49-F238E27FC236}">
                <a16:creationId xmlns:a16="http://schemas.microsoft.com/office/drawing/2014/main" id="{369A1403-1B0F-446D-855B-72A77F1D10A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5E72158-920B-41DE-A854-36C2F81AB33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7150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76</TotalTime>
  <Words>363</Words>
  <Application>Microsoft Office PowerPoint</Application>
  <PresentationFormat>Widescreen</PresentationFormat>
  <Paragraphs>53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Wingdings 2</vt:lpstr>
      <vt:lpstr>Slate</vt:lpstr>
      <vt:lpstr>MARCHING MASTERS</vt:lpstr>
      <vt:lpstr>Our Team</vt:lpstr>
      <vt:lpstr>Our Project</vt:lpstr>
      <vt:lpstr>Features</vt:lpstr>
      <vt:lpstr>Functional Requirements</vt:lpstr>
      <vt:lpstr>Non-Functional Requirements</vt:lpstr>
      <vt:lpstr>UI Prototype</vt:lpstr>
      <vt:lpstr>PowerPoint Presentation</vt:lpstr>
      <vt:lpstr>Technical Work Completed</vt:lpstr>
      <vt:lpstr>Non-Technical Issues Addressed</vt:lpstr>
      <vt:lpstr>Technical Issues Addressed</vt:lpstr>
      <vt:lpstr>Future Plans</vt:lpstr>
      <vt:lpstr>Open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MARCHING MASTERS</dc:title>
  <dc:creator>Brandin Bulicki</dc:creator>
  <cp:lastModifiedBy>Brandin Bulicki</cp:lastModifiedBy>
  <cp:revision>5</cp:revision>
  <dcterms:created xsi:type="dcterms:W3CDTF">2020-11-24T21:20:07Z</dcterms:created>
  <dcterms:modified xsi:type="dcterms:W3CDTF">2020-11-24T22:36:58Z</dcterms:modified>
</cp:coreProperties>
</file>